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4779" autoAdjust="0"/>
    <p:restoredTop sz="26979" autoAdjust="0"/>
  </p:normalViewPr>
  <p:slideViewPr>
    <p:cSldViewPr>
      <p:cViewPr varScale="1">
        <p:scale>
          <a:sx n="21" d="100"/>
          <a:sy n="21" d="100"/>
        </p:scale>
        <p:origin x="3222" y="3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160814 Cedar Falls IA Bethany Bible Chapel - evening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160821 Springfield IL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170730 Nashville TN (revision)…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(Five Finger Mission</a:t>
            </a:r>
            <a:r>
              <a:rPr lang="en-US" baseline="0" noProof="0" dirty="0"/>
              <a:t> &amp; </a:t>
            </a:r>
            <a:r>
              <a:rPr lang="en-US" noProof="0" dirty="0"/>
              <a:t>Summary</a:t>
            </a:r>
            <a:r>
              <a:rPr lang="en-US" baseline="0" noProof="0" dirty="0"/>
              <a:t> of Mk on each chair)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Questions on Mk1v17 at the end for Table Talk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89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The 3 R’s are NOT reading, writing and arithmetic ! [read]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Let’s review what we have seen in this</a:t>
            </a:r>
            <a:r>
              <a:rPr lang="en-US" baseline="0" noProof="0" dirty="0"/>
              <a:t> one little verse of the Bible…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[Questions for small group discussion]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1200" b="1" i="1" baseline="0" noProof="0" dirty="0"/>
              <a:t>Our mission </a:t>
            </a:r>
            <a:r>
              <a:rPr lang="en-US" sz="1200" baseline="0" noProof="0" dirty="0"/>
              <a:t>is to witness, sow Seed, fish, let the Lord save and then make disciples. </a:t>
            </a:r>
            <a:r>
              <a:rPr lang="en-US" sz="1200" b="1" baseline="0" noProof="0" dirty="0"/>
              <a:t>(Five finger Mission)</a:t>
            </a:r>
            <a:endParaRPr lang="en-US" sz="1200" baseline="0" noProof="0" dirty="0"/>
          </a:p>
          <a:p>
            <a:pPr marL="0" indent="0">
              <a:buFont typeface="Wingdings" pitchFamily="2" charset="2"/>
              <a:buNone/>
            </a:pPr>
            <a:r>
              <a:rPr lang="en-US" sz="1200" baseline="0" noProof="0" dirty="0"/>
              <a:t>    </a:t>
            </a:r>
            <a:r>
              <a:rPr lang="en-US" sz="1200" noProof="0" dirty="0"/>
              <a:t>Our</a:t>
            </a:r>
            <a:r>
              <a:rPr lang="en-US" sz="1200" baseline="0" noProof="0" dirty="0"/>
              <a:t> </a:t>
            </a:r>
            <a:r>
              <a:rPr lang="en-US" sz="1200" b="1" u="sng" baseline="0" noProof="0" dirty="0"/>
              <a:t>weakest point</a:t>
            </a:r>
            <a:r>
              <a:rPr lang="en-US" sz="1200" baseline="0" noProof="0" dirty="0"/>
              <a:t> in leading others to Christ is the courage to bring people to a decision.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noProof="0" dirty="0"/>
              <a:t>    3</a:t>
            </a:r>
            <a:r>
              <a:rPr lang="en-US" sz="1200" baseline="0" noProof="0" dirty="0"/>
              <a:t> times in the Gospels, Jesus uses the imagery of a </a:t>
            </a:r>
            <a:r>
              <a:rPr lang="en-US" sz="1200" b="1" u="sng" baseline="0" noProof="0" dirty="0"/>
              <a:t>fishing</a:t>
            </a:r>
            <a:r>
              <a:rPr lang="en-US" sz="1200" baseline="0" noProof="0" dirty="0"/>
              <a:t> net.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sz="1200" baseline="0" noProof="0" dirty="0"/>
              <a:t>Mt4v19 &amp; Mk1v17 are parallel passages.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aseline="0" noProof="0" dirty="0"/>
              <a:t>    Jesus called His disciples </a:t>
            </a:r>
            <a:r>
              <a:rPr lang="en-US" sz="1200" b="1" u="sng" baseline="0" noProof="0" dirty="0"/>
              <a:t>1</a:t>
            </a:r>
            <a:r>
              <a:rPr lang="en-US" sz="1200" b="1" u="sng" baseline="30000" noProof="0" dirty="0"/>
              <a:t>st</a:t>
            </a:r>
            <a:r>
              <a:rPr lang="en-US" sz="1200" baseline="0" noProof="0" dirty="0"/>
              <a:t> to BECOME fishers of men.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aseline="0" noProof="0" dirty="0"/>
              <a:t>    Jesus’ life is then the MODEL.  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sz="1200" baseline="0" noProof="0" dirty="0"/>
              <a:t>Before putting into practice the Methods of the Master to win souls, it’s extremely important to BECOME a soul winner.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aseline="0" noProof="0" dirty="0"/>
              <a:t>    Owning a fishing net or a fishing boat doesn’t make you a fisher </a:t>
            </a:r>
            <a:r>
              <a:rPr lang="en-US" sz="1200" baseline="0" noProof="0"/>
              <a:t>of men </a:t>
            </a:r>
            <a:r>
              <a:rPr lang="en-US" sz="1200" baseline="0" noProof="0" dirty="0"/>
              <a:t>!</a:t>
            </a:r>
            <a:endParaRPr lang="en-US" sz="12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There are all kinds of EXAMPLES how to</a:t>
            </a:r>
            <a:r>
              <a:rPr lang="en-US" baseline="0" noProof="0" dirty="0"/>
              <a:t> evangelize, but there is only one MODEL and only one MANUAL.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Examples of soul winning, even given in the Bible, can be good or bad.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We should never base our DOCTRINE nor our PRACTICE on examples, even biblical ones &amp; certainly not on extra-biblical ones.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The one model to follow is JESUS ;  and the one manual to use is His WORD.</a:t>
            </a:r>
          </a:p>
          <a:p>
            <a:pPr marL="171450" indent="-173736">
              <a:buFont typeface="Wingdings" pitchFamily="2" charset="2"/>
              <a:buChar char="Ø"/>
            </a:pPr>
            <a:r>
              <a:rPr lang="en-US" baseline="0" noProof="0" dirty="0"/>
              <a:t>[read screen] In one short sentence, Jesus reveals how to BECOME fishers of men.</a:t>
            </a:r>
          </a:p>
          <a:p>
            <a:pPr marL="171450" indent="-173736">
              <a:buFont typeface="Wingdings" pitchFamily="2" charset="2"/>
              <a:buChar char="Ø"/>
            </a:pPr>
            <a:r>
              <a:rPr lang="en-US" noProof="0" dirty="0"/>
              <a:t>It</a:t>
            </a:r>
            <a:r>
              <a:rPr lang="en-US" baseline="0" noProof="0" dirty="0"/>
              <a:t> seems redundant to say, “I will </a:t>
            </a:r>
            <a:r>
              <a:rPr lang="en-US" b="1" i="1" u="sng" baseline="0" noProof="0" dirty="0"/>
              <a:t>make</a:t>
            </a:r>
            <a:r>
              <a:rPr lang="en-US" baseline="0" noProof="0" dirty="0"/>
              <a:t> you to </a:t>
            </a:r>
            <a:r>
              <a:rPr lang="en-US" b="1" i="1" u="sng" baseline="0" noProof="0" dirty="0"/>
              <a:t>become</a:t>
            </a:r>
            <a:r>
              <a:rPr lang="en-US" baseline="0" noProof="0" dirty="0"/>
              <a:t>…” but, that is exactly what Jesus wants us to notice.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Jesus is not just a teacher of technique, but the Maker of mankind, the Creator of “all things new” according to 2Co5v17.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I am a fan of SIMPLE tools for SERIOUS Bible STUDY !</a:t>
            </a:r>
          </a:p>
          <a:p>
            <a:pPr marL="0" indent="-173736">
              <a:buFont typeface="Wingdings" pitchFamily="2" charset="2"/>
              <a:buNone/>
            </a:pPr>
            <a:r>
              <a:rPr lang="en-US" noProof="0" dirty="0"/>
              <a:t>    The first simple tool is to </a:t>
            </a:r>
            <a:r>
              <a:rPr lang="en-US" b="1" i="1" u="sng" noProof="0" dirty="0"/>
              <a:t>READ</a:t>
            </a:r>
            <a:r>
              <a:rPr lang="en-US" noProof="0" dirty="0"/>
              <a:t> and reread a Bible text in several good translations.</a:t>
            </a:r>
          </a:p>
          <a:p>
            <a:pPr marL="171450" indent="-173736">
              <a:buFont typeface="Wingdings" pitchFamily="2" charset="2"/>
              <a:buChar char="Ø"/>
            </a:pPr>
            <a:r>
              <a:rPr lang="en-US" noProof="0" dirty="0"/>
              <a:t>[read screen] Notice how the expression </a:t>
            </a:r>
            <a:r>
              <a:rPr lang="en-US" baseline="0" noProof="0" dirty="0"/>
              <a:t>“I will </a:t>
            </a:r>
            <a:r>
              <a:rPr lang="en-US" b="1" i="1" u="sng" baseline="0" noProof="0" dirty="0"/>
              <a:t>make</a:t>
            </a:r>
            <a:r>
              <a:rPr lang="en-US" baseline="0" noProof="0" dirty="0"/>
              <a:t> you to </a:t>
            </a:r>
            <a:r>
              <a:rPr lang="en-US" b="1" i="1" u="sng" baseline="0" noProof="0" dirty="0"/>
              <a:t>become</a:t>
            </a:r>
            <a:r>
              <a:rPr lang="en-US" baseline="0" noProof="0" dirty="0"/>
              <a:t>…” is the same in the </a:t>
            </a:r>
            <a:r>
              <a:rPr lang="en-US" baseline="0" noProof="0" dirty="0" err="1"/>
              <a:t>KJV</a:t>
            </a:r>
            <a:r>
              <a:rPr lang="en-US" baseline="0" noProof="0" dirty="0"/>
              <a:t> and the NASB.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So that MUST be important to know.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I am surprised to see the simpler VERB “Follow me…” in the NASB.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That should make us wonder which it is : “Come” or “Follow”.</a:t>
            </a:r>
          </a:p>
          <a:p>
            <a:pPr marL="171450" indent="-173736">
              <a:buFont typeface="Wingdings" pitchFamily="2" charset="2"/>
              <a:buChar char="Ø"/>
            </a:pPr>
            <a:r>
              <a:rPr lang="en-US" noProof="0" dirty="0"/>
              <a:t>The </a:t>
            </a:r>
            <a:r>
              <a:rPr lang="en-US" noProof="0" dirty="0" err="1"/>
              <a:t>NASB</a:t>
            </a:r>
            <a:r>
              <a:rPr lang="en-US" noProof="0" dirty="0"/>
              <a:t> is my favorite English Bible, but I have to admit that the </a:t>
            </a:r>
            <a:r>
              <a:rPr lang="en-US" noProof="0" dirty="0" err="1"/>
              <a:t>KJV</a:t>
            </a:r>
            <a:r>
              <a:rPr lang="en-US" noProof="0" dirty="0"/>
              <a:t> is a</a:t>
            </a:r>
            <a:r>
              <a:rPr lang="en-US" baseline="0" noProof="0" dirty="0"/>
              <a:t> better translation in this case.</a:t>
            </a:r>
          </a:p>
          <a:p>
            <a:pPr marL="0" marR="0" indent="-1737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aseline="0" noProof="0" dirty="0"/>
              <a:t>    TWELVE of the major English translations agree with the </a:t>
            </a:r>
            <a:r>
              <a:rPr lang="en-US" baseline="0" noProof="0" dirty="0" err="1"/>
              <a:t>KJV</a:t>
            </a:r>
            <a:r>
              <a:rPr lang="en-US" baseline="0" noProof="0" dirty="0"/>
              <a:t>.     (cf. Webster, Weymouth, Young’s Literal, Modern </a:t>
            </a:r>
            <a:r>
              <a:rPr lang="en-US" baseline="0" noProof="0" dirty="0" err="1"/>
              <a:t>KJV</a:t>
            </a:r>
            <a:r>
              <a:rPr lang="en-US" baseline="0" noProof="0" dirty="0"/>
              <a:t>, Murdock, Darby, Douay, Majority Text, Easy to Read, Polyglot, American Standard Version and the Bible in </a:t>
            </a:r>
            <a:r>
              <a:rPr lang="en-US" baseline="0" noProof="0"/>
              <a:t>Basic English.)</a:t>
            </a:r>
            <a:endParaRPr lang="en-US" noProof="0" dirty="0"/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That means the </a:t>
            </a:r>
            <a:r>
              <a:rPr lang="en-US" baseline="0" noProof="0" dirty="0" err="1"/>
              <a:t>Grk</a:t>
            </a:r>
            <a:r>
              <a:rPr lang="en-US" baseline="0" noProof="0" dirty="0"/>
              <a:t> verb is more complex than just “follow”.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The SECOND</a:t>
            </a:r>
            <a:r>
              <a:rPr lang="en-US" baseline="0" noProof="0" dirty="0"/>
              <a:t> simple tool for serious study of the Bible is reading the context &amp; keeping it in mind at all times.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Remember that “a text taken out of context can become a pretext” for all kinds of erroneous conclusions.  [</a:t>
            </a:r>
            <a:r>
              <a:rPr lang="en-US" baseline="0" noProof="0" dirty="0" err="1"/>
              <a:t>survols</a:t>
            </a:r>
            <a:r>
              <a:rPr lang="en-US" baseline="0" noProof="0" dirty="0"/>
              <a:t>]</a:t>
            </a:r>
          </a:p>
          <a:p>
            <a:pPr marL="0" marR="0" indent="-1737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noProof="0" dirty="0"/>
              <a:t>[read screen]   </a:t>
            </a:r>
            <a:r>
              <a:rPr lang="en-US" u="sng" noProof="0" dirty="0"/>
              <a:t>Who</a:t>
            </a:r>
            <a:r>
              <a:rPr lang="en-US" noProof="0" dirty="0"/>
              <a:t> is speaking ?    The Master</a:t>
            </a:r>
            <a:r>
              <a:rPr lang="en-US" baseline="0" noProof="0" dirty="0"/>
              <a:t> !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u="none" baseline="0" noProof="0" dirty="0"/>
              <a:t>    </a:t>
            </a:r>
            <a:r>
              <a:rPr lang="en-US" u="sng" baseline="0" noProof="0" dirty="0"/>
              <a:t>When</a:t>
            </a:r>
            <a:r>
              <a:rPr lang="en-US" baseline="0" noProof="0" dirty="0"/>
              <a:t> ?  According to v9, this is some time after Jesus’ baptism, when He first encountered Peter &amp; Andrew, according to Jn1v40-42.</a:t>
            </a:r>
          </a:p>
          <a:p>
            <a:pPr marL="0" indent="-173736">
              <a:buFont typeface="Wingdings" pitchFamily="2" charset="2"/>
              <a:buChar char="Ø"/>
            </a:pPr>
            <a:r>
              <a:rPr lang="en-US" u="sng" baseline="0" noProof="0" dirty="0"/>
              <a:t>To whom</a:t>
            </a:r>
            <a:r>
              <a:rPr lang="en-US" baseline="0" noProof="0" dirty="0"/>
              <a:t> is He speaking ?  Two disciples, who had ALREADY begun to follow Him.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</a:t>
            </a:r>
            <a:r>
              <a:rPr lang="en-US" noProof="0" dirty="0"/>
              <a:t>To BECOME fishers of men, we ourselves need to be truly “FISHED” by the Master.  </a:t>
            </a:r>
          </a:p>
          <a:p>
            <a:pPr marL="0" indent="0">
              <a:buFont typeface="Wingdings" pitchFamily="2" charset="2"/>
              <a:buNone/>
            </a:pPr>
            <a:r>
              <a:rPr lang="en-US" noProof="0" dirty="0"/>
              <a:t>    We need to be “drawn by His NET” out of this</a:t>
            </a:r>
            <a:r>
              <a:rPr lang="en-US" baseline="0" noProof="0" dirty="0"/>
              <a:t> world of sin ;  LED to the Lord, before we can lead others to Him !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So, Jesus is now commanding believers to come AGAIN !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The FIRST STEP in becoming fishers of men is </a:t>
            </a:r>
            <a:r>
              <a:rPr lang="en-US" b="1" i="1" u="sng" baseline="0" noProof="0" dirty="0"/>
              <a:t>intimacy</a:t>
            </a:r>
            <a:r>
              <a:rPr lang="en-US" baseline="0" noProof="0" dirty="0"/>
              <a:t> with Christ.  Walking &amp; talking with Him daily is essential.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The THIRD simple tool for serious Bible study is THINKING</a:t>
            </a:r>
            <a:r>
              <a:rPr lang="en-US" baseline="0" noProof="0" dirty="0"/>
              <a:t>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Take time to meditate God’s Word, as we are commanded many times in the Bible.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Joshua 1v8 is an example.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noProof="0" dirty="0"/>
              <a:t>[read screen]  The original language has this sense,</a:t>
            </a:r>
            <a:r>
              <a:rPr lang="en-US" baseline="0" noProof="0" dirty="0"/>
              <a:t> using an adverb to modify the verb “come”.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Let’s think about that !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Jesus is not asking, but COMMANDING believers to follow.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He is not saying we can DO WHATEVER seems good to us.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He is not saying we can GO WHEREVER it seems good to us.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He wants us to FOLLOW !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That means He has gone ahead of us and leads the way.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noProof="0" dirty="0"/>
              <a:t>Christ came into the world to seek and to save those</a:t>
            </a:r>
            <a:r>
              <a:rPr lang="en-US" baseline="0" noProof="0" dirty="0"/>
              <a:t> who are lost, according to His own words in Lk19v10.</a:t>
            </a:r>
          </a:p>
          <a:p>
            <a:pPr marL="0" indent="-173736">
              <a:buFont typeface="Wingdings" pitchFamily="2" charset="2"/>
              <a:buNone/>
            </a:pPr>
            <a:r>
              <a:rPr lang="en-US" baseline="0" noProof="0" dirty="0"/>
              <a:t>    He knows better than we do, how to win souls.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 SECOND STEP in becoming fishers of men is the </a:t>
            </a:r>
            <a:r>
              <a:rPr lang="en-US" b="1" i="1" u="sng" baseline="0" noProof="0" dirty="0"/>
              <a:t>humility</a:t>
            </a:r>
            <a:r>
              <a:rPr lang="en-US" baseline="0" noProof="0" dirty="0"/>
              <a:t> to follow and not lead.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James</a:t>
            </a:r>
            <a:r>
              <a:rPr lang="en-US" baseline="0" noProof="0" dirty="0"/>
              <a:t> 1v22 reminds us to be doers, and not just hearers of the Word of God.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There is nothing worse than getting the message and not putting it into action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This should be the FOURTH simple tool for serious study of the Bible… “</a:t>
            </a:r>
            <a:r>
              <a:rPr lang="en-US" b="1" i="1" u="sng" baseline="0" noProof="0" dirty="0"/>
              <a:t>just do it</a:t>
            </a:r>
            <a:r>
              <a:rPr lang="en-US" baseline="0" noProof="0" dirty="0"/>
              <a:t>”.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noProof="0" dirty="0"/>
              <a:t> [read screen] </a:t>
            </a:r>
            <a:r>
              <a:rPr lang="en-US" baseline="0" noProof="0" dirty="0"/>
              <a:t> </a:t>
            </a:r>
            <a:r>
              <a:rPr lang="en-US" noProof="0" dirty="0"/>
              <a:t>Every translation of this</a:t>
            </a:r>
            <a:r>
              <a:rPr lang="en-US" baseline="0" noProof="0" dirty="0"/>
              <a:t> text, has this key word “me”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This is the object of the imperative verb.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To WHOM are we to come ?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WHO should we follow ?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There are many good examples, but only ONE MODEL….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We are not to follow other believers, even in the Bible : Abraham…Ishmael; Moses…Promised Land; Samson…Delilah; David…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noProof="0" dirty="0"/>
              <a:t>We don’t need</a:t>
            </a:r>
            <a:r>
              <a:rPr lang="en-US" baseline="0" noProof="0" dirty="0"/>
              <a:t> to “re-invent the church”, because Christ said, “I will build my church”, according to Mt16v18.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We need to humbly return to the MODEL in the Lord </a:t>
            </a:r>
            <a:r>
              <a:rPr lang="en-US" baseline="0" noProof="0" dirty="0" err="1"/>
              <a:t>JC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This is a </a:t>
            </a:r>
            <a:r>
              <a:rPr lang="en-US" b="1" i="1" u="sng" noProof="0" dirty="0"/>
              <a:t>conditional</a:t>
            </a:r>
            <a:r>
              <a:rPr lang="en-US" b="1" i="1" u="sng" baseline="0" noProof="0" dirty="0"/>
              <a:t> promise</a:t>
            </a:r>
            <a:r>
              <a:rPr lang="en-US" b="1" i="1" u="none" baseline="0" noProof="0" dirty="0"/>
              <a:t> </a:t>
            </a:r>
            <a:r>
              <a:rPr lang="en-US" baseline="0" noProof="0" dirty="0"/>
              <a:t>: if you do your part, He will do His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All we need to do is come close to Jesus, follow humbly in His foot steps and He will do the rest.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baseline="0" noProof="0" dirty="0"/>
              <a:t>[read screen]  There are no schools that can make fishers of men… nor diplomas.  It is a miracle of the Lord.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There are books, courses and conferences about evangelism where history, numbers, personalities and methods are discussed, but knowledge does not make us fishers of men.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Only the Master can </a:t>
            </a:r>
            <a:r>
              <a:rPr lang="en-US" u="sng" baseline="0" noProof="0" dirty="0"/>
              <a:t>transform</a:t>
            </a:r>
            <a:r>
              <a:rPr lang="en-US" baseline="0" noProof="0" dirty="0"/>
              <a:t> a heart with a PASSION for lost souls, a JOY in speaking of Jesus and an ABILITY to win others.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baseline="0" noProof="0" dirty="0"/>
              <a:t>Can you ask for this ability ? 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Yes, 1Co12v31 &amp; 14v1 command us to desire the best gifts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 Spirit of God distributes spiritual abilities as He wills, according to 1Co12v11, so that is why we need to pray that He would be </a:t>
            </a:r>
            <a:r>
              <a:rPr lang="en-US" u="sng" baseline="0" noProof="0" dirty="0"/>
              <a:t>willing</a:t>
            </a:r>
            <a:r>
              <a:rPr lang="en-US" baseline="0" noProof="0" dirty="0"/>
              <a:t> to enable us to be fishers of men.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/>
              <a:t>It’s easy to focus on self.  It’s easy to think</a:t>
            </a:r>
            <a:r>
              <a:rPr lang="en-US" baseline="0" noProof="0" dirty="0"/>
              <a:t> we are important.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But, why did Jesus chose the image of fishermen ?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noProof="0" dirty="0"/>
              <a:t>[read screen]  Let’s remember that fishermen don’t raise fish, they JUST catch them</a:t>
            </a:r>
            <a:r>
              <a:rPr lang="en-US" baseline="0" noProof="0" dirty="0"/>
              <a:t> for someone else.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Jesus said to His disciples that they would reap where others had already worked, according to Jn4v38.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Jesus brought the fish to the boat for Andrew and Peter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The fisherman’s part is to draw in the net, not to save souls.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en-US" noProof="0" dirty="0"/>
              <a:t>Remember</a:t>
            </a:r>
            <a:r>
              <a:rPr lang="en-US" baseline="0" noProof="0" dirty="0"/>
              <a:t> the woman at the well who brought her whole city to Christ.  She did not convert them, but Jesus did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Remember Paul who brought the Gospel to Europe.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He did not save Lydia, but the Lord opened her heart.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Let’s stay humble, and get the job done that we are called to do.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</a:t>
            </a:r>
            <a:r>
              <a:rPr lang="en-US" b="1" i="1" baseline="0" noProof="0" dirty="0"/>
              <a:t>It’s less stressful fishing than trying to count the souls “we have saved” !</a:t>
            </a:r>
            <a:r>
              <a:rPr lang="en-US" baseline="0" noProof="0" dirty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/>
              <a:t>    Only the Savior saves, we just need to bring people to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49917618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Review, React and Remember 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all become fishers !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Jesus commands all believers to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come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closer to Him.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He commands us to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follow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in His foot steps, not other’s.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will do the rest, making us fishers of men like Him.</a:t>
            </a: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2" y="471601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Becoming fishers of men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 It’s not just tackle &amp; technique !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7" y="1340128"/>
            <a:ext cx="3747192" cy="4614863"/>
          </a:xfrm>
        </p:spPr>
      </p:pic>
      <p:sp>
        <p:nvSpPr>
          <p:cNvPr id="3" name="TextBox 2"/>
          <p:cNvSpPr txBox="1"/>
          <p:nvPr/>
        </p:nvSpPr>
        <p:spPr>
          <a:xfrm>
            <a:off x="4273389" y="1340128"/>
            <a:ext cx="44030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rial" pitchFamily="34" charset="0"/>
                <a:cs typeface="Arial" pitchFamily="34" charset="0"/>
              </a:rPr>
              <a:t>“I will make you to </a:t>
            </a:r>
            <a:r>
              <a:rPr lang="en-US" sz="5000" b="1" i="1" u="sng" dirty="0">
                <a:latin typeface="Arial" pitchFamily="34" charset="0"/>
                <a:cs typeface="Arial" pitchFamily="34" charset="0"/>
              </a:rPr>
              <a:t>become</a:t>
            </a:r>
            <a:r>
              <a:rPr lang="en-US" sz="5000" dirty="0">
                <a:latin typeface="Arial" pitchFamily="34" charset="0"/>
                <a:cs typeface="Arial" pitchFamily="34" charset="0"/>
              </a:rPr>
              <a:t> fishers of men.”         </a:t>
            </a:r>
            <a:r>
              <a:rPr lang="en-US" sz="4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</a:t>
            </a:r>
            <a:endParaRPr lang="fr-FR" sz="40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look at The Book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unto them, ‘Come ye after me, and I will make you to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become</a:t>
            </a:r>
            <a:r>
              <a:rPr lang="en-US" dirty="0">
                <a:latin typeface="Arial" pitchFamily="34" charset="0"/>
                <a:cs typeface="Arial" pitchFamily="34" charset="0"/>
              </a:rPr>
              <a:t> fishers of men.’ 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KJV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Every word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look at other translations.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to them, ‘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Follow</a:t>
            </a:r>
            <a:r>
              <a:rPr lang="en-US" dirty="0">
                <a:latin typeface="Arial" pitchFamily="34" charset="0"/>
                <a:cs typeface="Arial" pitchFamily="34" charset="0"/>
              </a:rPr>
              <a:t> Me, and I will make you become fishers of men.’ “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No translation is perfect !</a:t>
            </a: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consider the context.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to them, ‘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Come</a:t>
            </a:r>
            <a:r>
              <a:rPr lang="en-US" dirty="0">
                <a:latin typeface="Arial" pitchFamily="34" charset="0"/>
                <a:cs typeface="Arial" pitchFamily="34" charset="0"/>
              </a:rPr>
              <a:t> after me, and I will make you become fishers of men.’ 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Mark 1v17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Darby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He is speaking to believers.</a:t>
            </a: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think about each word.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 ’Come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and follow</a:t>
            </a:r>
            <a:r>
              <a:rPr lang="en-US" dirty="0">
                <a:latin typeface="Arial" pitchFamily="34" charset="0"/>
                <a:cs typeface="Arial" pitchFamily="34" charset="0"/>
              </a:rPr>
              <a:t> me,’ said Jesus, ‘and I will make you fishers for men.’ "         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Weymouth New Testament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He is the greatest Fisherman.</a:t>
            </a: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accept the application.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to them, `Come ye after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I shall make you to become fishers of men;‘ 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Young’s Literal Translation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>
                <a:latin typeface="Arial" pitchFamily="34" charset="0"/>
                <a:cs typeface="Arial" pitchFamily="34" charset="0"/>
              </a:rPr>
              <a:t>The Gospels are our manual.</a:t>
            </a: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what happens.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to them, ‘Follow me,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make you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become fishers of men.’ "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English Standard Version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God gives the gift.</a:t>
            </a: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keep the objective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 unto them, ‘Come ye after me, and I will make you to become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fishers of men</a:t>
            </a:r>
            <a:r>
              <a:rPr lang="en-US" dirty="0">
                <a:latin typeface="Arial" pitchFamily="34" charset="0"/>
                <a:cs typeface="Arial" pitchFamily="34" charset="0"/>
              </a:rPr>
              <a:t>.’ 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ASV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Bringing others to Jesus.</a:t>
            </a: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1803</Words>
  <Application>Microsoft Office PowerPoint</Application>
  <PresentationFormat>On-screen Show (4:3)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Office Theme</vt:lpstr>
      <vt:lpstr>PowerPoint Presentation</vt:lpstr>
      <vt:lpstr>Becoming fishers of men</vt:lpstr>
      <vt:lpstr>Let’s look at The Book !</vt:lpstr>
      <vt:lpstr>Let’s look at other translations.</vt:lpstr>
      <vt:lpstr>Let’s consider the context.</vt:lpstr>
      <vt:lpstr>Let’s think about each word.</vt:lpstr>
      <vt:lpstr>Let’s accept the application.</vt:lpstr>
      <vt:lpstr>Let’s see what happens.</vt:lpstr>
      <vt:lpstr>Let’s keep the objective !</vt:lpstr>
      <vt:lpstr>Review, React and Remember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107</cp:revision>
  <dcterms:created xsi:type="dcterms:W3CDTF">2010-11-10T08:57:02Z</dcterms:created>
  <dcterms:modified xsi:type="dcterms:W3CDTF">2017-08-04T19:25:24Z</dcterms:modified>
</cp:coreProperties>
</file>