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85" autoAdjust="0"/>
    <p:restoredTop sz="39150" autoAdjust="0"/>
  </p:normalViewPr>
  <p:slideViewPr>
    <p:cSldViewPr>
      <p:cViewPr varScale="1">
        <p:scale>
          <a:sx n="35" d="100"/>
          <a:sy n="35" d="100"/>
        </p:scale>
        <p:origin x="900" y="60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BBF2-E1A2-4B14-BAEE-17DF40A6331B}" type="datetimeFigureOut">
              <a:rPr lang="fr-FR" smtClean="0"/>
              <a:t>15/06/2016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2BB-FDAE-46AD-AA66-78968FD932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3736">
              <a:buFont typeface="Wingdings" pitchFamily="2" charset="2"/>
              <a:buChar char="Ø"/>
            </a:pPr>
            <a:r>
              <a:rPr lang="fr-FR" noProof="0" dirty="0" smtClean="0"/>
              <a:t>Moulins</a:t>
            </a:r>
            <a:r>
              <a:rPr lang="fr-FR" baseline="0" noProof="0" dirty="0" smtClean="0"/>
              <a:t> 160619  “Bonjour ! »</a:t>
            </a:r>
          </a:p>
          <a:p>
            <a:pPr marL="0" indent="0" defTabSz="173736">
              <a:buFont typeface="Wingdings" pitchFamily="2" charset="2"/>
              <a:buNone/>
            </a:pPr>
            <a:r>
              <a:rPr lang="fr-FR" baseline="0" noProof="0" dirty="0" smtClean="0"/>
              <a:t>	Aujourd’hui nous célébrons la Fête des Pères.</a:t>
            </a:r>
          </a:p>
          <a:p>
            <a:pPr marL="0" indent="0" defTabSz="173736">
              <a:buFont typeface="Wingdings" pitchFamily="2" charset="2"/>
              <a:buNone/>
            </a:pPr>
            <a:r>
              <a:rPr lang="fr-FR" baseline="0" noProof="0" dirty="0" smtClean="0"/>
              <a:t>	Forcément, nous avons tous un père.</a:t>
            </a:r>
          </a:p>
          <a:p>
            <a:pPr marL="0" indent="0" defTabSz="173736">
              <a:buFont typeface="Wingdings" pitchFamily="2" charset="2"/>
              <a:buNone/>
            </a:pPr>
            <a:r>
              <a:rPr lang="fr-FR" baseline="0" noProof="0" dirty="0" smtClean="0"/>
              <a:t>	Les relations entre nous et notre père peuvent être mauvaises ou bonnes.</a:t>
            </a:r>
          </a:p>
          <a:p>
            <a:pPr marL="0" indent="0" defTabSz="173736">
              <a:buFont typeface="Wingdings" pitchFamily="2" charset="2"/>
              <a:buNone/>
            </a:pPr>
            <a:r>
              <a:rPr lang="fr-FR" baseline="0" noProof="0" dirty="0" smtClean="0"/>
              <a:t>	Jésus-Christ en </a:t>
            </a:r>
            <a:r>
              <a:rPr lang="fr-FR" baseline="0" noProof="0" dirty="0" smtClean="0"/>
              <a:t>parle, </a:t>
            </a:r>
            <a:r>
              <a:rPr lang="fr-FR" baseline="0" noProof="0" dirty="0" smtClean="0"/>
              <a:t>selon les Évangiles.</a:t>
            </a:r>
          </a:p>
          <a:p>
            <a:pPr marL="171450" indent="-173736">
              <a:buFont typeface="Wingdings" pitchFamily="2" charset="2"/>
              <a:buChar char="Ø"/>
            </a:pPr>
            <a:endParaRPr lang="fr-FR" baseline="0" noProof="0" dirty="0" smtClean="0"/>
          </a:p>
          <a:p>
            <a:pPr marL="171450" indent="-173736">
              <a:buFont typeface="Wingdings" pitchFamily="2" charset="2"/>
              <a:buChar char="Ø"/>
            </a:pPr>
            <a:r>
              <a:rPr lang="fr-FR" baseline="0" noProof="0" dirty="0" smtClean="0"/>
              <a:t>Ouvrons nos Bibles à Luc 15v11à32.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03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Dans v24 la fête </a:t>
            </a:r>
            <a:r>
              <a:rPr lang="fr-FR" b="1" i="1" noProof="0" dirty="0" smtClean="0"/>
              <a:t>commence</a:t>
            </a:r>
            <a:r>
              <a:rPr lang="fr-FR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Quand on est né de nouveau, c’est le début d’une vie éternelle, </a:t>
            </a:r>
            <a:r>
              <a:rPr lang="fr-FR" b="1" i="1" noProof="0" dirty="0" smtClean="0"/>
              <a:t>sans fin</a:t>
            </a:r>
            <a:r>
              <a:rPr lang="fr-FR" noProof="0" dirty="0" smtClean="0"/>
              <a:t>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Le </a:t>
            </a:r>
            <a:r>
              <a:rPr lang="fr-FR" noProof="0" dirty="0" err="1" smtClean="0"/>
              <a:t>jh</a:t>
            </a:r>
            <a:r>
              <a:rPr lang="fr-FR" noProof="0" dirty="0" smtClean="0"/>
              <a:t> avait</a:t>
            </a:r>
            <a:r>
              <a:rPr lang="fr-FR" baseline="0" noProof="0" dirty="0" smtClean="0"/>
              <a:t> toute une vie devant lui qu’il n’attendait pas, une </a:t>
            </a:r>
            <a:r>
              <a:rPr lang="fr-FR" b="1" i="1" baseline="0" noProof="0" dirty="0" smtClean="0"/>
              <a:t>vie</a:t>
            </a:r>
            <a:r>
              <a:rPr lang="fr-FR" baseline="0" noProof="0" dirty="0" smtClean="0"/>
              <a:t> nouvelle.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Il pouvait </a:t>
            </a:r>
            <a:r>
              <a:rPr lang="fr-FR" b="1" i="1" baseline="0" noProof="0" dirty="0" smtClean="0"/>
              <a:t>parler</a:t>
            </a:r>
            <a:r>
              <a:rPr lang="fr-FR" baseline="0" noProof="0" dirty="0" smtClean="0"/>
              <a:t> avec son père chaque jr.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Il pouvait </a:t>
            </a:r>
            <a:r>
              <a:rPr lang="fr-FR" b="1" i="1" baseline="0" noProof="0" dirty="0" smtClean="0"/>
              <a:t>travailler</a:t>
            </a:r>
            <a:r>
              <a:rPr lang="fr-FR" baseline="0" noProof="0" dirty="0" smtClean="0"/>
              <a:t> à ses côtés.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Il pouvait </a:t>
            </a:r>
            <a:r>
              <a:rPr lang="fr-FR" b="1" i="1" baseline="0" noProof="0" dirty="0" smtClean="0"/>
              <a:t>manger</a:t>
            </a:r>
            <a:r>
              <a:rPr lang="fr-FR" baseline="0" noProof="0" dirty="0" smtClean="0"/>
              <a:t> à sa faim.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="1" u="sng" baseline="0" noProof="0" dirty="0" smtClean="0"/>
              <a:t>Tous les bonus du pardon</a:t>
            </a:r>
            <a:r>
              <a:rPr lang="fr-FR" baseline="0" noProof="0" dirty="0" smtClean="0"/>
              <a:t> et de la réconciliation avec notre Créateur devenu notre Sauveur sont </a:t>
            </a:r>
            <a:r>
              <a:rPr lang="fr-FR" b="1" i="1" baseline="0" noProof="0" dirty="0" smtClean="0"/>
              <a:t>sans fin</a:t>
            </a:r>
            <a:r>
              <a:rPr lang="fr-FR" baseline="0" noProof="0" dirty="0" smtClean="0"/>
              <a:t>.</a:t>
            </a:r>
          </a:p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99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Le </a:t>
            </a:r>
            <a:r>
              <a:rPr lang="fr-FR" noProof="0" dirty="0" err="1" smtClean="0"/>
              <a:t>SJC</a:t>
            </a:r>
            <a:r>
              <a:rPr lang="fr-FR" noProof="0" dirty="0" smtClean="0"/>
              <a:t> a bien</a:t>
            </a:r>
            <a:r>
              <a:rPr lang="fr-FR" baseline="0" noProof="0" dirty="0" smtClean="0"/>
              <a:t> choisi cette histoire vécue, parce qu’il y a les </a:t>
            </a:r>
            <a:r>
              <a:rPr lang="fr-FR" b="1" i="1" baseline="0" noProof="0" dirty="0" smtClean="0"/>
              <a:t>deux sortes </a:t>
            </a:r>
            <a:r>
              <a:rPr lang="fr-FR" baseline="0" noProof="0" dirty="0" smtClean="0"/>
              <a:t>de personnes.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Le fils </a:t>
            </a:r>
            <a:r>
              <a:rPr lang="fr-FR" b="1" i="1" noProof="0" dirty="0" smtClean="0"/>
              <a:t>ainé</a:t>
            </a:r>
            <a:r>
              <a:rPr lang="fr-FR" noProof="0" dirty="0" smtClean="0"/>
              <a:t> peut ressembler</a:t>
            </a:r>
            <a:r>
              <a:rPr lang="fr-FR" baseline="0" noProof="0" dirty="0" smtClean="0"/>
              <a:t> à </a:t>
            </a:r>
            <a:r>
              <a:rPr lang="fr-FR" b="1" i="1" baseline="0" noProof="0" dirty="0" smtClean="0"/>
              <a:t>Israël</a:t>
            </a:r>
            <a:r>
              <a:rPr lang="fr-FR" baseline="0" noProof="0" dirty="0" smtClean="0"/>
              <a:t>, qui existait bien avant l’église et les chrétiens.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J’y vois </a:t>
            </a:r>
            <a:r>
              <a:rPr lang="fr-FR" b="1" i="1" baseline="0" noProof="0" dirty="0" smtClean="0"/>
              <a:t>plutôt</a:t>
            </a:r>
            <a:r>
              <a:rPr lang="fr-FR" baseline="0" noProof="0" dirty="0" smtClean="0"/>
              <a:t> tout le </a:t>
            </a:r>
            <a:r>
              <a:rPr lang="fr-FR" b="1" i="1" baseline="0" noProof="0" dirty="0" smtClean="0"/>
              <a:t>reste</a:t>
            </a:r>
            <a:r>
              <a:rPr lang="fr-FR" baseline="0" noProof="0" dirty="0" smtClean="0"/>
              <a:t> de l’humanité qui vit sur la terre, dans les champs de Dieu.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Le </a:t>
            </a:r>
            <a:r>
              <a:rPr lang="fr-FR" noProof="0" dirty="0" err="1" smtClean="0"/>
              <a:t>mnde</a:t>
            </a:r>
            <a:r>
              <a:rPr lang="fr-FR" noProof="0" dirty="0" smtClean="0"/>
              <a:t> </a:t>
            </a:r>
            <a:r>
              <a:rPr lang="fr-FR" b="1" i="1" noProof="0" dirty="0" smtClean="0"/>
              <a:t>entend</a:t>
            </a:r>
            <a:r>
              <a:rPr lang="fr-FR" noProof="0" dirty="0" smtClean="0"/>
              <a:t> la musique, mais </a:t>
            </a:r>
            <a:r>
              <a:rPr lang="fr-FR" b="1" u="sng" noProof="0" dirty="0" smtClean="0"/>
              <a:t>ne veut</a:t>
            </a:r>
            <a:r>
              <a:rPr lang="fr-FR" b="1" u="sng" baseline="0" noProof="0" dirty="0" smtClean="0"/>
              <a:t> pas</a:t>
            </a:r>
            <a:r>
              <a:rPr lang="fr-FR" baseline="0" noProof="0" dirty="0" smtClean="0"/>
              <a:t> participer à la joie du pardon des péchés.</a:t>
            </a:r>
          </a:p>
          <a:p>
            <a:pPr marL="0" indent="-171450" defTabSz="164592">
              <a:buFont typeface="Wingdings" pitchFamily="2" charset="2"/>
              <a:buChar char="Ø"/>
            </a:pPr>
            <a:r>
              <a:rPr lang="fr-FR" noProof="0" dirty="0" smtClean="0"/>
              <a:t>Quel était</a:t>
            </a:r>
            <a:r>
              <a:rPr lang="fr-FR" baseline="0" noProof="0" dirty="0" smtClean="0"/>
              <a:t> son </a:t>
            </a:r>
            <a:r>
              <a:rPr lang="fr-FR" b="1" i="1" baseline="0" noProof="0" dirty="0" smtClean="0"/>
              <a:t>problème</a:t>
            </a:r>
            <a:r>
              <a:rPr lang="fr-FR" baseline="0" noProof="0" dirty="0" smtClean="0"/>
              <a:t> ?	   Il était </a:t>
            </a:r>
            <a:r>
              <a:rPr lang="fr-FR" b="1" i="1" baseline="0" noProof="0" dirty="0" smtClean="0"/>
              <a:t>loin</a:t>
            </a:r>
            <a:r>
              <a:rPr lang="fr-FR" baseline="0" noProof="0" dirty="0" smtClean="0"/>
              <a:t> de la maison, même pas au courant que le père attendait le retour du jeune homme.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787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Voilà</a:t>
            </a:r>
            <a:r>
              <a:rPr lang="fr-FR" baseline="0" noProof="0" dirty="0" smtClean="0"/>
              <a:t> encore une </a:t>
            </a:r>
            <a:r>
              <a:rPr lang="fr-FR" b="1" i="1" baseline="0" noProof="0" dirty="0" smtClean="0"/>
              <a:t>relation cassée</a:t>
            </a:r>
            <a:r>
              <a:rPr lang="fr-FR" baseline="0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L’ainé </a:t>
            </a:r>
            <a:r>
              <a:rPr lang="fr-FR" b="1" i="1" baseline="0" noProof="0" dirty="0" smtClean="0"/>
              <a:t>refuse</a:t>
            </a:r>
            <a:r>
              <a:rPr lang="fr-FR" baseline="0" noProof="0" dirty="0" smtClean="0"/>
              <a:t> de rentrer à la maison.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Le père</a:t>
            </a:r>
            <a:r>
              <a:rPr lang="fr-FR" baseline="0" noProof="0" dirty="0" smtClean="0"/>
              <a:t> est encore </a:t>
            </a:r>
            <a:r>
              <a:rPr lang="fr-FR" b="1" i="1" baseline="0" noProof="0" dirty="0" smtClean="0"/>
              <a:t>sorti</a:t>
            </a:r>
            <a:r>
              <a:rPr lang="fr-FR" baseline="0" noProof="0" dirty="0" smtClean="0"/>
              <a:t> chercher un fils.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="1" u="none" baseline="0" noProof="0" dirty="0" smtClean="0"/>
              <a:t>	</a:t>
            </a:r>
            <a:r>
              <a:rPr lang="fr-FR" b="1" u="sng" baseline="0" noProof="0" dirty="0" smtClean="0"/>
              <a:t>Il ne force personne à rentrer</a:t>
            </a:r>
            <a:r>
              <a:rPr lang="fr-FR" baseline="0" noProof="0" dirty="0" smtClean="0"/>
              <a:t>.  [lire]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Dieu est toujours </a:t>
            </a:r>
            <a:r>
              <a:rPr lang="fr-FR" b="1" i="1" baseline="0" noProof="0" dirty="0" smtClean="0"/>
              <a:t>auprès</a:t>
            </a:r>
            <a:r>
              <a:rPr lang="fr-FR" baseline="0" noProof="0" dirty="0" smtClean="0"/>
              <a:t> de chacun sur cette planète, mais est-ce que nous voulons une bonne relation avec Lui ?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Dieu donne </a:t>
            </a:r>
            <a:r>
              <a:rPr lang="fr-FR" b="1" i="1" noProof="0" dirty="0" smtClean="0"/>
              <a:t>tout</a:t>
            </a:r>
            <a:r>
              <a:rPr lang="fr-FR" noProof="0" dirty="0" smtClean="0"/>
              <a:t> l’univers à l’homme,</a:t>
            </a:r>
            <a:r>
              <a:rPr lang="fr-FR" baseline="0" noProof="0" dirty="0" smtClean="0"/>
              <a:t> mais sans une bonne relation avec le Lui, cela ne sert à rien.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i="1" u="sng" noProof="0" dirty="0" smtClean="0"/>
              <a:t>L’orgueil</a:t>
            </a:r>
            <a:r>
              <a:rPr lang="fr-FR" noProof="0" dirty="0" smtClean="0"/>
              <a:t> ns empêche</a:t>
            </a:r>
            <a:r>
              <a:rPr lang="fr-FR" baseline="0" noProof="0" dirty="0" smtClean="0"/>
              <a:t> de </a:t>
            </a:r>
            <a:r>
              <a:rPr lang="fr-FR" baseline="0" noProof="0" dirty="0" err="1" smtClean="0"/>
              <a:t>rentrr</a:t>
            </a:r>
            <a:r>
              <a:rPr lang="fr-FR" baseline="0" noProof="0" dirty="0" smtClean="0"/>
              <a:t> à la maison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432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Il</a:t>
            </a:r>
            <a:r>
              <a:rPr lang="fr-FR" baseline="0" noProof="0" dirty="0" smtClean="0"/>
              <a:t> y a </a:t>
            </a:r>
            <a:r>
              <a:rPr lang="fr-FR" b="1" i="1" baseline="0" noProof="0" dirty="0" smtClean="0"/>
              <a:t>deux sortes </a:t>
            </a:r>
            <a:r>
              <a:rPr lang="fr-FR" baseline="0" noProof="0" dirty="0" smtClean="0"/>
              <a:t>de personnes sur la terre.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i="1" u="sng" baseline="0" noProof="0" dirty="0" smtClean="0"/>
              <a:t>Ceux qui </a:t>
            </a:r>
            <a:r>
              <a:rPr lang="fr-FR" b="0" i="1" u="sng" baseline="0" noProof="0" dirty="0" smtClean="0"/>
              <a:t>s’humilient</a:t>
            </a:r>
            <a:r>
              <a:rPr lang="fr-FR" baseline="0" noProof="0" dirty="0" smtClean="0"/>
              <a:t> + rentrent à la maison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i="1" u="none" baseline="0" noProof="0" dirty="0" smtClean="0"/>
              <a:t>	</a:t>
            </a:r>
            <a:r>
              <a:rPr lang="fr-FR" i="1" u="sng" baseline="0" noProof="0" dirty="0" smtClean="0"/>
              <a:t>Et ceux qui se croient supérieurs</a:t>
            </a:r>
            <a:r>
              <a:rPr lang="fr-FR" baseline="0" noProof="0" dirty="0" smtClean="0"/>
              <a:t>, refusent de demander pardon à qui que ce soit, et enfin passent à côté de la joie du salut.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="1" i="1" baseline="0" noProof="0" dirty="0" smtClean="0"/>
              <a:t>	Faites</a:t>
            </a:r>
            <a:r>
              <a:rPr lang="fr-FR" baseline="0" noProof="0" dirty="0" smtClean="0"/>
              <a:t> comme le fils prodigue, qui a </a:t>
            </a:r>
            <a:r>
              <a:rPr lang="fr-FR" i="1" u="sng" baseline="0" noProof="0" dirty="0" smtClean="0"/>
              <a:t>d’abord confessé son péché contre Dieu</a:t>
            </a:r>
            <a:r>
              <a:rPr lang="fr-FR" baseline="0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="1" i="1" baseline="0" noProof="0" dirty="0" smtClean="0"/>
              <a:t>	Ensuite</a:t>
            </a:r>
            <a:r>
              <a:rPr lang="fr-FR" baseline="0" noProof="0" dirty="0" smtClean="0"/>
              <a:t>, il a confessé son péché contre sa famille, son propre père.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Dieu </a:t>
            </a:r>
            <a:r>
              <a:rPr lang="fr-FR" b="0" i="0" noProof="0" dirty="0" smtClean="0"/>
              <a:t>ne force </a:t>
            </a:r>
            <a:r>
              <a:rPr lang="fr-FR" noProof="0" dirty="0" smtClean="0"/>
              <a:t>personne, mais IL</a:t>
            </a:r>
            <a:r>
              <a:rPr lang="fr-FR" baseline="0" noProof="0" dirty="0" smtClean="0"/>
              <a:t> ns </a:t>
            </a:r>
            <a:r>
              <a:rPr lang="fr-FR" b="1" i="1" baseline="0" noProof="0" dirty="0" smtClean="0"/>
              <a:t>invite</a:t>
            </a:r>
            <a:r>
              <a:rPr lang="fr-FR" baseline="0" noProof="0" dirty="0" smtClean="0"/>
              <a:t> à recevoir Son pardon et une nouvelle vie.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307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fr-FR" dirty="0" smtClean="0"/>
              <a:t>Voici nos trois mots de la fin.</a:t>
            </a:r>
          </a:p>
          <a:p>
            <a:pPr marL="0" indent="171450" defTabSz="164592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35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b="1" i="1" noProof="0" dirty="0" smtClean="0"/>
              <a:t>Lisons</a:t>
            </a:r>
            <a:r>
              <a:rPr lang="fr-FR" noProof="0" dirty="0" smtClean="0"/>
              <a:t> </a:t>
            </a:r>
            <a:r>
              <a:rPr lang="fr-FR" noProof="0" dirty="0" smtClean="0"/>
              <a:t>une </a:t>
            </a:r>
            <a:r>
              <a:rPr lang="fr-FR" noProof="0" dirty="0" smtClean="0"/>
              <a:t>histoire dans Lc15v11à32.</a:t>
            </a:r>
          </a:p>
          <a:p>
            <a:pPr marL="0" indent="-192024" defTabSz="164592">
              <a:buFont typeface="Wingdings" pitchFamily="2" charset="2"/>
              <a:buChar char="Ø"/>
            </a:pPr>
            <a:r>
              <a:rPr lang="fr-FR" noProof="0" dirty="0" smtClean="0"/>
              <a:t>La phrase qui est </a:t>
            </a:r>
            <a:r>
              <a:rPr lang="fr-FR" b="1" i="1" noProof="0" dirty="0" smtClean="0"/>
              <a:t>répétée</a:t>
            </a:r>
            <a:r>
              <a:rPr lang="fr-FR" noProof="0" dirty="0" smtClean="0"/>
              <a:t> dans les</a:t>
            </a:r>
            <a:r>
              <a:rPr lang="fr-FR" baseline="0" noProof="0" dirty="0" smtClean="0"/>
              <a:t> vs 18,19 et 21 est la clé à cette histoire.  [lire]</a:t>
            </a:r>
          </a:p>
          <a:p>
            <a:pPr marL="0" indent="-192024" defTabSz="164592">
              <a:buFont typeface="Wingdings" pitchFamily="2" charset="2"/>
              <a:buChar char="Ø"/>
            </a:pPr>
            <a:r>
              <a:rPr lang="fr-FR" noProof="0" dirty="0" smtClean="0"/>
              <a:t>Pt-être </a:t>
            </a:r>
            <a:r>
              <a:rPr lang="fr-FR" noProof="0" dirty="0" err="1" smtClean="0"/>
              <a:t>vtr</a:t>
            </a:r>
            <a:r>
              <a:rPr lang="fr-FR" noProof="0" dirty="0" smtClean="0"/>
              <a:t> relation </a:t>
            </a:r>
            <a:r>
              <a:rPr lang="fr-FR" noProof="0" dirty="0" err="1" smtClean="0"/>
              <a:t>avc</a:t>
            </a:r>
            <a:r>
              <a:rPr lang="fr-FR" noProof="0" dirty="0" smtClean="0"/>
              <a:t> </a:t>
            </a:r>
            <a:r>
              <a:rPr lang="fr-FR" noProof="0" dirty="0" err="1" smtClean="0"/>
              <a:t>vtr</a:t>
            </a:r>
            <a:r>
              <a:rPr lang="fr-FR" noProof="0" dirty="0" smtClean="0"/>
              <a:t> père est </a:t>
            </a:r>
            <a:r>
              <a:rPr lang="fr-FR" b="1" i="1" noProof="0" dirty="0" smtClean="0"/>
              <a:t>cassée</a:t>
            </a:r>
            <a:r>
              <a:rPr lang="fr-FR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Et pourtant, le </a:t>
            </a:r>
            <a:r>
              <a:rPr lang="fr-FR" noProof="0" dirty="0" err="1" smtClean="0"/>
              <a:t>jh</a:t>
            </a:r>
            <a:r>
              <a:rPr lang="fr-FR" noProof="0" dirty="0" smtClean="0"/>
              <a:t> dit</a:t>
            </a:r>
            <a:r>
              <a:rPr lang="fr-FR" baseline="0" noProof="0" dirty="0" smtClean="0"/>
              <a:t> :  « Mon </a:t>
            </a:r>
            <a:r>
              <a:rPr lang="fr-FR" b="1" i="1" baseline="0" noProof="0" dirty="0" smtClean="0"/>
              <a:t>père</a:t>
            </a:r>
            <a:r>
              <a:rPr lang="fr-FR" baseline="0" noProof="0" dirty="0" smtClean="0"/>
              <a:t>… »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Vs ne pouvez jamais effacé </a:t>
            </a:r>
            <a:r>
              <a:rPr lang="fr-FR" baseline="0" noProof="0" dirty="0" err="1" smtClean="0"/>
              <a:t>vtr</a:t>
            </a:r>
            <a:r>
              <a:rPr lang="fr-FR" baseline="0" noProof="0" dirty="0" smtClean="0"/>
              <a:t> relation </a:t>
            </a:r>
            <a:r>
              <a:rPr lang="fr-FR" baseline="0" noProof="0" dirty="0" err="1" smtClean="0"/>
              <a:t>avc</a:t>
            </a:r>
            <a:r>
              <a:rPr lang="fr-FR" baseline="0" noProof="0" dirty="0" smtClean="0"/>
              <a:t> votre père, car il sera </a:t>
            </a:r>
            <a:r>
              <a:rPr lang="fr-FR" b="1" i="1" baseline="0" noProof="0" dirty="0" smtClean="0"/>
              <a:t>toujours</a:t>
            </a:r>
            <a:r>
              <a:rPr lang="fr-FR" baseline="0" noProof="0" dirty="0" smtClean="0"/>
              <a:t> votre père.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</a:t>
            </a:r>
            <a:r>
              <a:rPr lang="fr-FR" b="1" u="sng" baseline="0" noProof="0" dirty="0" smtClean="0"/>
              <a:t>C’est exactement la même avec Dieu</a:t>
            </a:r>
            <a:r>
              <a:rPr lang="fr-FR" baseline="0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Le </a:t>
            </a:r>
            <a:r>
              <a:rPr lang="fr-FR" b="1" i="1" baseline="0" noProof="0" dirty="0" smtClean="0"/>
              <a:t>Psaume 139v13</a:t>
            </a:r>
            <a:r>
              <a:rPr lang="fr-FR" baseline="0" noProof="0" dirty="0" smtClean="0"/>
              <a:t> dit :  ‘C'est toi qui as formé mes reins, qui m'as tissé dans le sein de ma mère.’ »  IL est </a:t>
            </a:r>
            <a:r>
              <a:rPr lang="fr-FR" b="1" i="1" baseline="0" noProof="0" dirty="0" smtClean="0"/>
              <a:t>toujours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vtr</a:t>
            </a:r>
            <a:r>
              <a:rPr lang="fr-FR" baseline="0" noProof="0" dirty="0" smtClean="0"/>
              <a:t> Créateur </a:t>
            </a:r>
            <a:r>
              <a:rPr lang="fr-FR" baseline="0" noProof="0" dirty="0" smtClean="0"/>
              <a:t>!</a:t>
            </a:r>
            <a:endParaRPr lang="fr-FR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b="1" i="1" noProof="0" dirty="0" smtClean="0"/>
              <a:t>Regardons</a:t>
            </a:r>
            <a:r>
              <a:rPr lang="fr-FR" noProof="0" dirty="0" smtClean="0"/>
              <a:t> de </a:t>
            </a:r>
            <a:r>
              <a:rPr lang="fr-FR" b="0" i="0" noProof="0" dirty="0" smtClean="0"/>
              <a:t>près</a:t>
            </a:r>
            <a:r>
              <a:rPr lang="fr-FR" noProof="0" dirty="0" smtClean="0"/>
              <a:t> cette histoire vécue.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En effet, il ne s’agit pas d’une parabole.</a:t>
            </a:r>
            <a:endParaRPr lang="fr-FR" baseline="0" noProof="0" dirty="0" smtClean="0"/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La phrase qui saute aux yeux est </a:t>
            </a:r>
            <a:r>
              <a:rPr lang="fr-FR" b="0" i="1" u="sng" baseline="0" noProof="0" dirty="0" smtClean="0"/>
              <a:t>soulignée</a:t>
            </a:r>
            <a:r>
              <a:rPr lang="fr-FR" b="0" i="0" baseline="0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="1" i="1" noProof="0" dirty="0" smtClean="0"/>
              <a:t>	Pourquoi</a:t>
            </a:r>
            <a:r>
              <a:rPr lang="fr-FR" noProof="0" dirty="0" smtClean="0"/>
              <a:t> disait-il cela deux fois ?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Dns v17 le fils avait fait le </a:t>
            </a:r>
            <a:r>
              <a:rPr lang="fr-FR" b="1" i="1" noProof="0" dirty="0" smtClean="0"/>
              <a:t>bilan</a:t>
            </a:r>
            <a:r>
              <a:rPr lang="fr-FR" noProof="0" dirty="0" smtClean="0"/>
              <a:t> de</a:t>
            </a:r>
            <a:r>
              <a:rPr lang="fr-FR" baseline="0" noProof="0" dirty="0" smtClean="0"/>
              <a:t> sa vie.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Soyons </a:t>
            </a:r>
            <a:r>
              <a:rPr lang="fr-FR" b="1" i="1" noProof="0" dirty="0" smtClean="0"/>
              <a:t>honnêtes</a:t>
            </a:r>
            <a:r>
              <a:rPr lang="fr-FR" noProof="0" dirty="0" smtClean="0"/>
              <a:t> avec ns même.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Sommes-ns</a:t>
            </a:r>
            <a:r>
              <a:rPr lang="fr-FR" baseline="0" noProof="0" dirty="0" smtClean="0"/>
              <a:t> </a:t>
            </a:r>
            <a:r>
              <a:rPr lang="fr-FR" b="1" i="1" baseline="0" noProof="0" dirty="0" smtClean="0"/>
              <a:t>satisfaits</a:t>
            </a:r>
            <a:r>
              <a:rPr lang="fr-FR" baseline="0" noProof="0" dirty="0" smtClean="0"/>
              <a:t> avec notre vie ?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Avez-vs soif et </a:t>
            </a:r>
            <a:r>
              <a:rPr lang="fr-FR" b="1" i="1" baseline="0" noProof="0" dirty="0" smtClean="0"/>
              <a:t>faim</a:t>
            </a:r>
            <a:r>
              <a:rPr lang="fr-FR" baseline="0" noProof="0" dirty="0" smtClean="0"/>
              <a:t> d’une vie meilleure ?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="1" u="sng" noProof="0" dirty="0" smtClean="0"/>
              <a:t>Dieu nous a créé pour la vie éternelle</a:t>
            </a:r>
            <a:r>
              <a:rPr lang="fr-FR" baseline="0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Le péché s/s toutes ses formes, de petits mensonges</a:t>
            </a:r>
            <a:r>
              <a:rPr lang="fr-FR" baseline="0" noProof="0" dirty="0" smtClean="0"/>
              <a:t> au meurtre, ns mène à la </a:t>
            </a:r>
            <a:r>
              <a:rPr lang="fr-FR" b="1" i="1" baseline="0" noProof="0" dirty="0" smtClean="0"/>
              <a:t>mort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Il est </a:t>
            </a:r>
            <a:r>
              <a:rPr lang="fr-FR" b="1" i="1" noProof="0" dirty="0" smtClean="0"/>
              <a:t>urgent</a:t>
            </a:r>
            <a:r>
              <a:rPr lang="fr-FR" noProof="0" dirty="0" smtClean="0"/>
              <a:t> de s’asseoir et</a:t>
            </a:r>
            <a:r>
              <a:rPr lang="fr-FR" baseline="0" noProof="0" dirty="0" smtClean="0"/>
              <a:t> d’y </a:t>
            </a:r>
            <a:r>
              <a:rPr lang="fr-FR" b="0" i="0" baseline="0" noProof="0" dirty="0" smtClean="0"/>
              <a:t>réfléchir</a:t>
            </a:r>
            <a:r>
              <a:rPr lang="fr-FR" baseline="0" noProof="0" dirty="0" smtClean="0"/>
              <a:t>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On n’a pas toujours besoin d’une </a:t>
            </a:r>
            <a:r>
              <a:rPr lang="fr-FR" b="1" i="1" baseline="0" noProof="0" dirty="0" smtClean="0"/>
              <a:t>crise.</a:t>
            </a:r>
            <a:r>
              <a:rPr lang="fr-FR" baseline="0" noProof="0" dirty="0" smtClean="0"/>
              <a:t> 	Mais, </a:t>
            </a:r>
            <a:r>
              <a:rPr lang="fr-FR" b="1" i="1" baseline="0" noProof="0" dirty="0" smtClean="0"/>
              <a:t>la plupart du temps</a:t>
            </a:r>
            <a:r>
              <a:rPr lang="fr-FR" baseline="0" noProof="0" dirty="0" smtClean="0"/>
              <a:t>, c’est dans la crise que ns prenons </a:t>
            </a:r>
            <a:r>
              <a:rPr lang="fr-FR" b="0" i="0" baseline="0" noProof="0" dirty="0" smtClean="0"/>
              <a:t>enfin</a:t>
            </a:r>
            <a:r>
              <a:rPr lang="fr-FR" baseline="0" noProof="0" dirty="0" smtClean="0"/>
              <a:t> la bonne direction.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</a:t>
            </a:r>
            <a:r>
              <a:rPr lang="fr-FR" b="1" i="1" baseline="0" noProof="0" dirty="0" smtClean="0"/>
              <a:t>Êtes-vou</a:t>
            </a:r>
            <a:r>
              <a:rPr lang="fr-FR" baseline="0" noProof="0" dirty="0" smtClean="0"/>
              <a:t>s à ce stade dans votre vie ?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</a:t>
            </a:r>
            <a:r>
              <a:rPr lang="fr-FR" b="1" u="sng" noProof="0" dirty="0" smtClean="0"/>
              <a:t>Confiez-vous au Père Céleste</a:t>
            </a:r>
            <a:r>
              <a:rPr lang="fr-FR" noProof="0" dirty="0" smtClean="0"/>
              <a:t>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Peut-être vous n’êtes pas en crise.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</a:t>
            </a:r>
            <a:r>
              <a:rPr lang="fr-FR" b="1" i="1" noProof="0" dirty="0" smtClean="0"/>
              <a:t>Tout</a:t>
            </a:r>
            <a:r>
              <a:rPr lang="fr-FR" b="1" i="1" baseline="0" noProof="0" dirty="0" smtClean="0"/>
              <a:t> va bien</a:t>
            </a:r>
            <a:r>
              <a:rPr lang="fr-FR" baseline="0" noProof="0" dirty="0" smtClean="0"/>
              <a:t>.  …Au moins, il vous semble.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Mais, êtes-vs juste sur un </a:t>
            </a:r>
            <a:r>
              <a:rPr lang="fr-FR" b="1" i="1" baseline="0" noProof="0" dirty="0" smtClean="0"/>
              <a:t>moulins</a:t>
            </a:r>
            <a:r>
              <a:rPr lang="fr-FR" baseline="0" noProof="0" dirty="0" smtClean="0"/>
              <a:t> sans fin, à la quête d’un sens à votre courte vie.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Dieu vous a créé pour </a:t>
            </a:r>
            <a:r>
              <a:rPr lang="fr-FR" b="1" i="1" baseline="0" noProof="0" dirty="0" smtClean="0"/>
              <a:t>vivre</a:t>
            </a:r>
            <a:r>
              <a:rPr lang="fr-FR" baseline="0" noProof="0" dirty="0" smtClean="0"/>
              <a:t> éternellement.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080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La relation de Père et fils était </a:t>
            </a:r>
            <a:r>
              <a:rPr lang="fr-FR" b="1" i="1" noProof="0" dirty="0" smtClean="0"/>
              <a:t>cassée</a:t>
            </a:r>
            <a:r>
              <a:rPr lang="fr-FR" noProof="0" dirty="0" smtClean="0"/>
              <a:t>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Deux fois dans cette petite</a:t>
            </a:r>
            <a:r>
              <a:rPr lang="fr-FR" baseline="0" noProof="0" dirty="0" smtClean="0"/>
              <a:t> histoire, le fils admet la </a:t>
            </a:r>
            <a:r>
              <a:rPr lang="fr-FR" b="1" i="1" baseline="0" noProof="0" dirty="0" smtClean="0"/>
              <a:t>cause</a:t>
            </a:r>
            <a:r>
              <a:rPr lang="fr-FR" baseline="0" noProof="0" dirty="0" smtClean="0"/>
              <a:t> de son éloignement.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Il reconnait, et confesse verbalement, son </a:t>
            </a:r>
            <a:r>
              <a:rPr lang="fr-FR" b="1" u="sng" baseline="0" noProof="0" dirty="0" smtClean="0"/>
              <a:t>péché contre Dieu</a:t>
            </a:r>
            <a:r>
              <a:rPr lang="fr-FR" baseline="0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Mais, attendez.  Je </a:t>
            </a:r>
            <a:r>
              <a:rPr lang="fr-FR" b="1" i="1" baseline="0" noProof="0" dirty="0" smtClean="0"/>
              <a:t>croyais</a:t>
            </a:r>
            <a:r>
              <a:rPr lang="fr-FR" baseline="0" noProof="0" dirty="0" smtClean="0"/>
              <a:t> qu’il avait péché contre son père terrestre.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Il a défié 1 </a:t>
            </a:r>
            <a:r>
              <a:rPr lang="fr-FR" baseline="0" noProof="0" dirty="0" err="1" smtClean="0"/>
              <a:t>ds</a:t>
            </a:r>
            <a:r>
              <a:rPr lang="fr-FR" baseline="0" noProof="0" dirty="0" smtClean="0"/>
              <a:t> 10 </a:t>
            </a:r>
            <a:r>
              <a:rPr lang="fr-FR" b="1" i="1" baseline="0" noProof="0" dirty="0" err="1" smtClean="0"/>
              <a:t>commndmnt</a:t>
            </a:r>
            <a:r>
              <a:rPr lang="fr-FR" b="1" i="1" baseline="0" noProof="0" dirty="0" smtClean="0"/>
              <a:t> de Dieu</a:t>
            </a:r>
            <a:r>
              <a:rPr lang="fr-FR" baseline="0" noProof="0" dirty="0" smtClean="0"/>
              <a:t>, où il est </a:t>
            </a:r>
            <a:r>
              <a:rPr lang="fr-FR" baseline="0" noProof="0" dirty="0" err="1" smtClean="0"/>
              <a:t>écrt</a:t>
            </a:r>
            <a:r>
              <a:rPr lang="fr-FR" baseline="0" noProof="0" dirty="0" smtClean="0"/>
              <a:t> qu’il faut </a:t>
            </a:r>
            <a:r>
              <a:rPr lang="fr-FR" baseline="0" noProof="0" dirty="0" err="1" smtClean="0"/>
              <a:t>honorr</a:t>
            </a:r>
            <a:r>
              <a:rPr lang="fr-FR" baseline="0" noProof="0" dirty="0" smtClean="0"/>
              <a:t> sn père + sa mère.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="1" i="1" noProof="0" dirty="0" smtClean="0"/>
              <a:t>Avant</a:t>
            </a:r>
            <a:r>
              <a:rPr lang="fr-FR" noProof="0" dirty="0" smtClean="0"/>
              <a:t> d’avoir le pardon des autres, il faut demander pardon à Dieu.  </a:t>
            </a:r>
            <a:r>
              <a:rPr lang="fr-FR" b="1" i="1" noProof="0" dirty="0" smtClean="0"/>
              <a:t>L’avez-vous fait ?</a:t>
            </a:r>
            <a:endParaRPr lang="fr-FR" b="1" i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17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Peut-on </a:t>
            </a:r>
            <a:r>
              <a:rPr lang="fr-FR" b="1" i="1" noProof="0" dirty="0" smtClean="0"/>
              <a:t>juste</a:t>
            </a:r>
            <a:r>
              <a:rPr lang="fr-FR" noProof="0" dirty="0" smtClean="0"/>
              <a:t> demander pardon à Dieu ?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</a:t>
            </a:r>
            <a:r>
              <a:rPr lang="fr-FR" b="1" i="0" u="sng" noProof="0" dirty="0" smtClean="0"/>
              <a:t>La réconciliation avec Dieu </a:t>
            </a:r>
            <a:r>
              <a:rPr lang="fr-FR" b="1" i="0" u="sng" noProof="0" dirty="0" smtClean="0"/>
              <a:t>doit inclure </a:t>
            </a:r>
            <a:r>
              <a:rPr lang="fr-FR" b="1" i="0" u="sng" noProof="0" dirty="0" smtClean="0"/>
              <a:t>la réconciliation avec les autres</a:t>
            </a:r>
            <a:r>
              <a:rPr lang="fr-FR" baseline="0" noProof="0" dirty="0" smtClean="0"/>
              <a:t>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Le </a:t>
            </a:r>
            <a:r>
              <a:rPr lang="fr-FR" b="1" i="1" baseline="0" noProof="0" dirty="0" smtClean="0"/>
              <a:t>péché</a:t>
            </a:r>
            <a:r>
              <a:rPr lang="fr-FR" baseline="0" noProof="0" dirty="0" smtClean="0"/>
              <a:t> continue, si nous ne réglons pas le problème dans ns relations avec les autres.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En exigeant sa part de l’entreprise familiale et en quittant le travail pour s’amuser, sans donner de nouvelles à la suite, il a </a:t>
            </a:r>
            <a:r>
              <a:rPr lang="fr-FR" b="1" i="1" baseline="0" noProof="0" dirty="0" smtClean="0"/>
              <a:t>blessé</a:t>
            </a:r>
            <a:r>
              <a:rPr lang="fr-FR" baseline="0" noProof="0" dirty="0" smtClean="0"/>
              <a:t> son père, et peut-être </a:t>
            </a:r>
            <a:r>
              <a:rPr lang="fr-FR" b="1" i="1" baseline="0" noProof="0" dirty="0" smtClean="0"/>
              <a:t>terni</a:t>
            </a:r>
            <a:r>
              <a:rPr lang="fr-FR" baseline="0" noProof="0" dirty="0" smtClean="0"/>
              <a:t> la réputation du père.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="1" i="1" noProof="0" dirty="0" smtClean="0"/>
              <a:t>Avez-vous</a:t>
            </a:r>
            <a:r>
              <a:rPr lang="fr-FR" noProof="0" dirty="0" smtClean="0"/>
              <a:t> demandé le pardon, à ceux qui vous avez blessé, par votre péché ?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789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Le père </a:t>
            </a:r>
            <a:r>
              <a:rPr lang="fr-FR" b="1" i="1" noProof="0" dirty="0" smtClean="0"/>
              <a:t>attendait</a:t>
            </a:r>
            <a:r>
              <a:rPr lang="fr-FR" noProof="0" dirty="0" smtClean="0"/>
              <a:t> ce jr depuis longtemps, car il a vu son fils de loin</a:t>
            </a:r>
            <a:r>
              <a:rPr lang="fr-FR" baseline="0" noProof="0" dirty="0" smtClean="0"/>
              <a:t> s/ le chemin selon v20.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Le père</a:t>
            </a:r>
            <a:r>
              <a:rPr lang="fr-FR" baseline="0" noProof="0" dirty="0" smtClean="0"/>
              <a:t> était ému de </a:t>
            </a:r>
            <a:r>
              <a:rPr lang="fr-FR" b="1" i="1" baseline="0" noProof="0" dirty="0" smtClean="0"/>
              <a:t>compassion</a:t>
            </a:r>
            <a:r>
              <a:rPr lang="fr-FR" baseline="0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Le père l’a </a:t>
            </a:r>
            <a:r>
              <a:rPr lang="fr-FR" b="1" i="1" baseline="0" noProof="0" dirty="0" smtClean="0"/>
              <a:t>embrassé</a:t>
            </a:r>
            <a:r>
              <a:rPr lang="fr-FR" baseline="0" noProof="0" dirty="0" smtClean="0"/>
              <a:t>, même avant que le fils pouvait lui demandé son pardon.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Le comble, est le </a:t>
            </a:r>
            <a:r>
              <a:rPr lang="fr-FR" b="1" i="1" noProof="0" dirty="0" smtClean="0"/>
              <a:t>pardon</a:t>
            </a:r>
            <a:r>
              <a:rPr lang="fr-FR" baseline="0" noProof="0" dirty="0" smtClean="0"/>
              <a:t> du père même </a:t>
            </a:r>
            <a:r>
              <a:rPr lang="fr-FR" baseline="0" noProof="0" dirty="0" err="1" smtClean="0"/>
              <a:t>avnt</a:t>
            </a:r>
            <a:r>
              <a:rPr lang="fr-FR" baseline="0" noProof="0" dirty="0" smtClean="0"/>
              <a:t> que le fils demande de travailler </a:t>
            </a:r>
            <a:r>
              <a:rPr lang="fr-FR" baseline="0" noProof="0" dirty="0" err="1" smtClean="0"/>
              <a:t>pr</a:t>
            </a:r>
            <a:r>
              <a:rPr lang="fr-FR" baseline="0" noProof="0" dirty="0" smtClean="0"/>
              <a:t> lui.</a:t>
            </a:r>
            <a:endParaRPr lang="fr-FR" noProof="0" dirty="0" smtClean="0"/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i="1" u="sng" noProof="0" dirty="0" smtClean="0"/>
              <a:t>Quelle belle </a:t>
            </a:r>
            <a:r>
              <a:rPr lang="fr-FR" b="0" i="1" u="sng" noProof="0" dirty="0" smtClean="0"/>
              <a:t>image</a:t>
            </a:r>
            <a:r>
              <a:rPr lang="fr-FR" i="1" u="sng" noProof="0" dirty="0" smtClean="0"/>
              <a:t> du pardon par la grâce</a:t>
            </a:r>
            <a:r>
              <a:rPr lang="fr-FR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 Ps51v17 dit :  « Les </a:t>
            </a:r>
            <a:r>
              <a:rPr lang="fr-FR" b="1" i="1" noProof="0" dirty="0" smtClean="0"/>
              <a:t>sacrifices</a:t>
            </a:r>
            <a:r>
              <a:rPr lang="fr-FR" noProof="0" dirty="0" smtClean="0"/>
              <a:t> qui sont agréables à Dieu c'est un esprit brisé: ‘Ô Dieu.  Tu ne dédaignes </a:t>
            </a:r>
            <a:r>
              <a:rPr lang="fr-FR" noProof="0" dirty="0" err="1" smtClean="0"/>
              <a:t>ps</a:t>
            </a:r>
            <a:r>
              <a:rPr lang="fr-FR" noProof="0" dirty="0" smtClean="0"/>
              <a:t> </a:t>
            </a:r>
            <a:r>
              <a:rPr lang="fr-FR" b="0" u="none" noProof="0" dirty="0" smtClean="0"/>
              <a:t>un </a:t>
            </a:r>
            <a:r>
              <a:rPr lang="fr-FR" b="0" u="none" noProof="0" dirty="0" err="1" smtClean="0"/>
              <a:t>coeur</a:t>
            </a:r>
            <a:r>
              <a:rPr lang="fr-FR" b="0" u="none" noProof="0" dirty="0" smtClean="0"/>
              <a:t> brisé + contrit</a:t>
            </a:r>
            <a:r>
              <a:rPr lang="fr-FR" noProof="0" dirty="0" smtClean="0"/>
              <a:t>.»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979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Au départ, ce </a:t>
            </a:r>
            <a:r>
              <a:rPr lang="fr-FR" noProof="0" dirty="0" err="1" smtClean="0"/>
              <a:t>jh</a:t>
            </a:r>
            <a:r>
              <a:rPr lang="fr-FR" noProof="0" dirty="0" smtClean="0"/>
              <a:t> </a:t>
            </a:r>
            <a:r>
              <a:rPr lang="fr-FR" b="1" i="1" noProof="0" dirty="0" smtClean="0"/>
              <a:t>se croyait digne </a:t>
            </a:r>
            <a:r>
              <a:rPr lang="fr-FR" noProof="0" dirty="0" smtClean="0"/>
              <a:t>de recevoir un</a:t>
            </a:r>
            <a:r>
              <a:rPr lang="fr-FR" baseline="0" noProof="0" dirty="0" smtClean="0"/>
              <a:t> héritage.  Il réclamait « ses droits ».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Il est revenu avec un </a:t>
            </a:r>
            <a:r>
              <a:rPr lang="fr-FR" b="1" i="1" baseline="0" noProof="0" dirty="0" smtClean="0"/>
              <a:t>autre point de vue</a:t>
            </a:r>
            <a:r>
              <a:rPr lang="fr-FR" baseline="0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On n’est jamais digne d’être appelé fils de Dieu, mais </a:t>
            </a:r>
            <a:r>
              <a:rPr lang="fr-FR" b="1" i="0" u="sng" baseline="0" noProof="0" dirty="0" smtClean="0"/>
              <a:t>on peut devenir fils de Dieu</a:t>
            </a:r>
            <a:r>
              <a:rPr lang="fr-FR" baseline="0" noProof="0" dirty="0" smtClean="0"/>
              <a:t> par sa grâce, si on Lui demande le pardon.</a:t>
            </a:r>
          </a:p>
          <a:p>
            <a:pPr marL="0" indent="-171450" defTabSz="164592">
              <a:buFont typeface="Wingdings" pitchFamily="2" charset="2"/>
              <a:buChar char="Ø"/>
            </a:pPr>
            <a:r>
              <a:rPr lang="fr-FR" b="1" i="1" baseline="0" noProof="0" dirty="0" smtClean="0"/>
              <a:t>Jn1v12à13</a:t>
            </a:r>
            <a:r>
              <a:rPr lang="fr-FR" baseline="0" noProof="0" dirty="0" smtClean="0"/>
              <a:t> disent : « A tous ceux qui l'ont reçue, à ceux qui croient en son nom, elle a donné le pouvoir de </a:t>
            </a:r>
            <a:r>
              <a:rPr lang="fr-FR" b="1" i="1" baseline="0" noProof="0" dirty="0" smtClean="0"/>
              <a:t>devenir</a:t>
            </a:r>
            <a:r>
              <a:rPr lang="fr-FR" baseline="0" noProof="0" dirty="0" smtClean="0"/>
              <a:t> enfants de Dieu, lesquels sont nés, </a:t>
            </a:r>
            <a:r>
              <a:rPr lang="fr-FR" baseline="0" noProof="0" dirty="0" err="1" smtClean="0"/>
              <a:t>nn</a:t>
            </a:r>
            <a:r>
              <a:rPr lang="fr-FR" baseline="0" noProof="0" dirty="0" smtClean="0"/>
              <a:t> du </a:t>
            </a:r>
            <a:r>
              <a:rPr lang="fr-FR" baseline="0" noProof="0" dirty="0" err="1" smtClean="0"/>
              <a:t>sng</a:t>
            </a:r>
            <a:r>
              <a:rPr lang="fr-FR" baseline="0" noProof="0" dirty="0" smtClean="0"/>
              <a:t>, ni de la volonté de la chair, ni de la volonté de l'homme, mais de Dieu. 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75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On y passe vite, mais les détails dans cette histoire s’inscrivent dans le </a:t>
            </a:r>
            <a:r>
              <a:rPr lang="fr-FR" b="1" i="1" noProof="0" dirty="0" smtClean="0"/>
              <a:t>contexte</a:t>
            </a:r>
            <a:r>
              <a:rPr lang="fr-FR" noProof="0" dirty="0" smtClean="0"/>
              <a:t> d’Israël.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="1" i="1" noProof="0" dirty="0" smtClean="0"/>
              <a:t>2Sam6v13</a:t>
            </a:r>
            <a:r>
              <a:rPr lang="fr-FR" noProof="0" dirty="0" smtClean="0"/>
              <a:t> dit que le veau gras était offert à l’Eternel,</a:t>
            </a:r>
            <a:r>
              <a:rPr lang="fr-FR" baseline="0" noProof="0" dirty="0" smtClean="0"/>
              <a:t> une </a:t>
            </a:r>
            <a:r>
              <a:rPr lang="fr-FR" b="1" i="1" baseline="0" noProof="0" dirty="0" smtClean="0"/>
              <a:t>image</a:t>
            </a:r>
            <a:r>
              <a:rPr lang="fr-FR" baseline="0" noProof="0" dirty="0" smtClean="0"/>
              <a:t> du sacrifice du Messie, Dieu fait homme.  Remarquez le 6 pas en 2S.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Ce père</a:t>
            </a:r>
            <a:r>
              <a:rPr lang="fr-FR" baseline="0" noProof="0" dirty="0" smtClean="0"/>
              <a:t> avait réservé son </a:t>
            </a:r>
            <a:r>
              <a:rPr lang="fr-FR" b="1" i="1" baseline="0" noProof="0" dirty="0" smtClean="0"/>
              <a:t>meilleur</a:t>
            </a:r>
            <a:r>
              <a:rPr lang="fr-FR" baseline="0" noProof="0" dirty="0" smtClean="0"/>
              <a:t> veau pour </a:t>
            </a:r>
            <a:r>
              <a:rPr lang="fr-FR" b="1" u="sng" baseline="0" noProof="0" dirty="0" smtClean="0"/>
              <a:t>une offrande à l’Eternel Dieu</a:t>
            </a:r>
            <a:r>
              <a:rPr lang="fr-FR" baseline="0" noProof="0" dirty="0" smtClean="0"/>
              <a:t>.  [lire]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Ce jour-là il l’offre en reconnaissance de la grâce de Dieu et le mangent selon la loi.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</a:t>
            </a:r>
            <a:r>
              <a:rPr lang="fr-FR" b="1" i="1" baseline="0" noProof="0" dirty="0" smtClean="0"/>
              <a:t>Avez-vous remercié Dieu </a:t>
            </a:r>
            <a:r>
              <a:rPr lang="fr-FR" baseline="0" noProof="0" dirty="0" smtClean="0"/>
              <a:t>pour l’offrande qu’IL a fait à la croix pour vous pardonner ?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1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70" y="5959541"/>
            <a:ext cx="888030" cy="8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3000">
              <a:srgbClr val="CC0000">
                <a:lumMod val="7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8838"/>
            <a:ext cx="899592" cy="9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7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</p:spTree>
    <p:extLst>
      <p:ext uri="{BB962C8B-B14F-4D97-AF65-F5344CB8AC3E}">
        <p14:creationId xmlns:p14="http://schemas.microsoft.com/office/powerpoint/2010/main" val="3206618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fr-FR" sz="4400" dirty="0" smtClean="0">
                <a:latin typeface="Arial" pitchFamily="34" charset="0"/>
                <a:cs typeface="Arial" pitchFamily="34" charset="0"/>
              </a:rPr>
              <a:t>« Ils </a:t>
            </a:r>
            <a:r>
              <a:rPr lang="fr-FR" sz="4400" u="sng" dirty="0">
                <a:latin typeface="Arial" pitchFamily="34" charset="0"/>
                <a:cs typeface="Arial" pitchFamily="34" charset="0"/>
              </a:rPr>
              <a:t>commencèrent</a:t>
            </a:r>
            <a:r>
              <a:rPr lang="fr-FR" sz="4400" dirty="0">
                <a:latin typeface="Arial" pitchFamily="34" charset="0"/>
                <a:cs typeface="Arial" pitchFamily="34" charset="0"/>
              </a:rPr>
              <a:t> à se </a:t>
            </a:r>
            <a:r>
              <a:rPr lang="fr-FR" sz="4400" dirty="0" smtClean="0">
                <a:latin typeface="Arial" pitchFamily="34" charset="0"/>
                <a:cs typeface="Arial" pitchFamily="34" charset="0"/>
              </a:rPr>
              <a:t>réjouir. »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200" dirty="0" smtClean="0">
                <a:latin typeface="Arial" pitchFamily="34" charset="0"/>
                <a:cs typeface="Arial" pitchFamily="34" charset="0"/>
              </a:rPr>
              <a:t>C’était juste le commencement.</a:t>
            </a:r>
            <a:endParaRPr lang="fr-FR" sz="4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96" y="1196752"/>
            <a:ext cx="6444208" cy="4796120"/>
          </a:xfrm>
        </p:spPr>
      </p:pic>
    </p:spTree>
    <p:extLst>
      <p:ext uri="{BB962C8B-B14F-4D97-AF65-F5344CB8AC3E}">
        <p14:creationId xmlns:p14="http://schemas.microsoft.com/office/powerpoint/2010/main" val="2228435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Il y a un autre jeune homme.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Or</a:t>
            </a:r>
            <a:r>
              <a:rPr lang="fr-FR" dirty="0">
                <a:latin typeface="Arial" pitchFamily="34" charset="0"/>
                <a:cs typeface="Arial" pitchFamily="34" charset="0"/>
              </a:rPr>
              <a:t>, le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fils aîné</a:t>
            </a:r>
            <a:r>
              <a:rPr lang="fr-FR" dirty="0">
                <a:latin typeface="Arial" pitchFamily="34" charset="0"/>
                <a:cs typeface="Arial" pitchFamily="34" charset="0"/>
              </a:rPr>
              <a:t> était dans les champs.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Lorsqu'il </a:t>
            </a:r>
            <a:r>
              <a:rPr lang="fr-FR" dirty="0">
                <a:latin typeface="Arial" pitchFamily="34" charset="0"/>
                <a:cs typeface="Arial" pitchFamily="34" charset="0"/>
              </a:rPr>
              <a:t>revint et approcha de la maison, il entendit la musique et les danses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15v25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Êtes-vous loin de Dieu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97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fr-FR" sz="4800" dirty="0" smtClean="0">
                <a:latin typeface="Arial" pitchFamily="34" charset="0"/>
                <a:cs typeface="Arial" pitchFamily="34" charset="0"/>
              </a:rPr>
              <a:t>Il était en colère contre le père.</a:t>
            </a:r>
            <a:endParaRPr lang="fr-FR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’Mon </a:t>
            </a:r>
            <a:r>
              <a:rPr lang="fr-FR" dirty="0">
                <a:latin typeface="Arial" pitchFamily="34" charset="0"/>
                <a:cs typeface="Arial" pitchFamily="34" charset="0"/>
              </a:rPr>
              <a:t>enfant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,’ </a:t>
            </a:r>
            <a:r>
              <a:rPr lang="fr-FR" dirty="0">
                <a:latin typeface="Arial" pitchFamily="34" charset="0"/>
                <a:cs typeface="Arial" pitchFamily="34" charset="0"/>
              </a:rPr>
              <a:t>lui dit le père,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‘tu </a:t>
            </a:r>
            <a:r>
              <a:rPr lang="fr-FR" dirty="0">
                <a:latin typeface="Arial" pitchFamily="34" charset="0"/>
                <a:cs typeface="Arial" pitchFamily="34" charset="0"/>
              </a:rPr>
              <a:t>es toujours avec moi, et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tout ce que j'ai est à </a:t>
            </a:r>
            <a:r>
              <a:rPr lang="fr-FR" b="1" i="1" u="sng" dirty="0" smtClean="0">
                <a:latin typeface="Arial" pitchFamily="34" charset="0"/>
                <a:cs typeface="Arial" pitchFamily="34" charset="0"/>
              </a:rPr>
              <a:t>toi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.’ »           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15v31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Pourquoi tant de colère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5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Quel est votre décision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34" y="1196752"/>
            <a:ext cx="6955931" cy="46372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300" dirty="0" smtClean="0">
                <a:latin typeface="Arial" pitchFamily="34" charset="0"/>
                <a:cs typeface="Arial" pitchFamily="34" charset="0"/>
              </a:rPr>
              <a:t>Qu’est-ce qui vous empêche ?</a:t>
            </a:r>
            <a:endParaRPr lang="fr-FR" sz="4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37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Revoir, réagir et revenir :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88" y="910830"/>
            <a:ext cx="9144000" cy="5040560"/>
          </a:xfrm>
        </p:spPr>
        <p:txBody>
          <a:bodyPr>
            <a:normAutofit/>
          </a:bodyPr>
          <a:lstStyle/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L’histoire du fils prodigue est plus qu’une parabole ; elle a été </a:t>
            </a:r>
            <a:r>
              <a:rPr lang="fr-FR" b="1" i="1" u="sng" dirty="0" smtClean="0"/>
              <a:t>vécue</a:t>
            </a:r>
            <a:r>
              <a:rPr lang="fr-FR" dirty="0" smtClean="0"/>
              <a:t>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Elle révèle les causes et la solution des </a:t>
            </a:r>
            <a:r>
              <a:rPr lang="fr-FR" b="1" i="1" u="sng" dirty="0" smtClean="0"/>
              <a:t>relations</a:t>
            </a:r>
            <a:r>
              <a:rPr lang="fr-FR" dirty="0" smtClean="0"/>
              <a:t> cassées par le péché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Dieu veut être notre Père Céleste, mais IL attend notre </a:t>
            </a:r>
            <a:r>
              <a:rPr lang="fr-FR" b="1" i="1" u="sng" dirty="0" smtClean="0"/>
              <a:t>repentance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www.AzBible.yolasite.com/fr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9749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4000" b="0" dirty="0" smtClean="0">
                <a:latin typeface="Arial" pitchFamily="34" charset="0"/>
                <a:cs typeface="Arial" pitchFamily="34" charset="0"/>
              </a:rPr>
              <a:t>pprofondir la </a:t>
            </a:r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4000" b="0" dirty="0" smtClean="0">
                <a:latin typeface="Arial" pitchFamily="34" charset="0"/>
                <a:cs typeface="Arial" pitchFamily="34" charset="0"/>
              </a:rPr>
              <a:t>ible dans son </a:t>
            </a:r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4000" b="0" dirty="0" smtClean="0">
                <a:latin typeface="Arial" pitchFamily="34" charset="0"/>
                <a:cs typeface="Arial" pitchFamily="34" charset="0"/>
              </a:rPr>
              <a:t>ontexte</a:t>
            </a:r>
            <a:endParaRPr lang="fr-FR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Une relation cassée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Le </a:t>
            </a:r>
            <a:r>
              <a:rPr lang="fr-FR" dirty="0">
                <a:latin typeface="Arial" pitchFamily="34" charset="0"/>
                <a:cs typeface="Arial" pitchFamily="34" charset="0"/>
              </a:rPr>
              <a:t>fils lui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dit :  ‘Mon </a:t>
            </a:r>
            <a:r>
              <a:rPr lang="fr-FR" dirty="0">
                <a:latin typeface="Arial" pitchFamily="34" charset="0"/>
                <a:cs typeface="Arial" pitchFamily="34" charset="0"/>
              </a:rPr>
              <a:t>père, j'ai péché contre le ciel et contre toi, je ne suis plus digne d'être appelé ton fils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.’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15v21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29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Quel est le problème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Le fils lui dit :  ‘Mon père, j'ai péché contre le ciel et contre toi,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je ne suis plus digne</a:t>
            </a:r>
            <a:r>
              <a:rPr lang="fr-FR" dirty="0">
                <a:latin typeface="Arial" pitchFamily="34" charset="0"/>
                <a:cs typeface="Arial" pitchFamily="34" charset="0"/>
              </a:rPr>
              <a:t> d'être appelé ton fils.’ » 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15v21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 smtClean="0">
                <a:latin typeface="Arial" pitchFamily="34" charset="0"/>
                <a:cs typeface="Arial" pitchFamily="34" charset="0"/>
              </a:rPr>
              <a:t>Il ne sentait pas à l’hauteur.</a:t>
            </a:r>
            <a:endParaRPr lang="fr-FR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74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Vous vivez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avec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quel but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    Êtes-vous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arrivé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66" y="1196752"/>
            <a:ext cx="5706267" cy="475252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45" y="1196752"/>
            <a:ext cx="6371707" cy="47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66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D’où vient le problème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Le fils lui dit :  ‘Mon père,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j'ai péché contre le ciel</a:t>
            </a:r>
            <a:r>
              <a:rPr lang="fr-FR" dirty="0">
                <a:latin typeface="Arial" pitchFamily="34" charset="0"/>
                <a:cs typeface="Arial" pitchFamily="34" charset="0"/>
              </a:rPr>
              <a:t> et contre toi, je ne suis plus digne d'être appelé ton fils.’ 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15v21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700" dirty="0" smtClean="0">
                <a:latin typeface="Arial" pitchFamily="34" charset="0"/>
                <a:cs typeface="Arial" pitchFamily="34" charset="0"/>
              </a:rPr>
              <a:t>Il a demandé pardon à Dieu.</a:t>
            </a:r>
            <a:endParaRPr lang="fr-FR" sz="4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62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fr-FR" sz="4600" dirty="0" smtClean="0">
                <a:latin typeface="Arial" pitchFamily="34" charset="0"/>
                <a:cs typeface="Arial" pitchFamily="34" charset="0"/>
              </a:rPr>
              <a:t>A qui faut-il demander pardon ?</a:t>
            </a:r>
            <a:endParaRPr lang="fr-FR" sz="4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3744416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Le fils lui dit :  ‘Mon père,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j'ai péché</a:t>
            </a:r>
            <a:r>
              <a:rPr lang="fr-FR" dirty="0">
                <a:latin typeface="Arial" pitchFamily="34" charset="0"/>
                <a:cs typeface="Arial" pitchFamily="34" charset="0"/>
              </a:rPr>
              <a:t> contre le ciel et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contre toi</a:t>
            </a:r>
            <a:r>
              <a:rPr lang="fr-FR" dirty="0">
                <a:latin typeface="Arial" pitchFamily="34" charset="0"/>
                <a:cs typeface="Arial" pitchFamily="34" charset="0"/>
              </a:rPr>
              <a:t>, je ne suis plus digne d'être appelé ton fils.’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15v21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4941168"/>
            <a:ext cx="8232846" cy="1930423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Il a aussi demandé pardon à son père.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6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Comment réagit le père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Dieu pardonne le pénitent.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51" y="1196752"/>
            <a:ext cx="3695819" cy="475319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69" y="1198498"/>
            <a:ext cx="3692601" cy="4822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1196752"/>
            <a:ext cx="14569066" cy="47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fr-FR" sz="4700" dirty="0" smtClean="0">
                <a:latin typeface="Arial" pitchFamily="34" charset="0"/>
                <a:cs typeface="Arial" pitchFamily="34" charset="0"/>
              </a:rPr>
              <a:t>Est-ce qu’on est jamais digne ?</a:t>
            </a:r>
            <a:endParaRPr lang="fr-FR" sz="4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Le fils lui dit :  ‘Mon père, j'ai péché contre le ciel et contre toi, je ne suis plus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digne d'être appelé ton fils</a:t>
            </a:r>
            <a:r>
              <a:rPr lang="fr-FR" dirty="0">
                <a:latin typeface="Arial" pitchFamily="34" charset="0"/>
                <a:cs typeface="Arial" pitchFamily="34" charset="0"/>
              </a:rPr>
              <a:t>.’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15v21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Seulement par la grâce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92" y="1144436"/>
            <a:ext cx="6389216" cy="47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78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Pourquoi le veau gras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3960440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</a:t>
            </a:r>
            <a:r>
              <a:rPr lang="fr-FR" b="1" i="1" u="sng" dirty="0" smtClean="0">
                <a:latin typeface="Arial" pitchFamily="34" charset="0"/>
                <a:cs typeface="Arial" pitchFamily="34" charset="0"/>
              </a:rPr>
              <a:t>Amenez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le veau gras</a:t>
            </a:r>
            <a:r>
              <a:rPr lang="fr-FR" dirty="0">
                <a:latin typeface="Arial" pitchFamily="34" charset="0"/>
                <a:cs typeface="Arial" pitchFamily="34" charset="0"/>
              </a:rPr>
              <a:t>,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      et tuez-le.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Mangeons </a:t>
            </a:r>
            <a:r>
              <a:rPr lang="fr-FR" dirty="0">
                <a:latin typeface="Arial" pitchFamily="34" charset="0"/>
                <a:cs typeface="Arial" pitchFamily="34" charset="0"/>
              </a:rPr>
              <a:t>et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réjouissons-nous.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15v23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157192"/>
            <a:ext cx="8232846" cy="1714399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Image de l’offrande parfaite du Christ.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32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465</Words>
  <Application>Microsoft Office PowerPoint</Application>
  <PresentationFormat>On-screen Show (4:3)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Wingdings</vt:lpstr>
      <vt:lpstr>Office Theme</vt:lpstr>
      <vt:lpstr>PowerPoint Presentation</vt:lpstr>
      <vt:lpstr>Approfondir la Bible dans son Contexte</vt:lpstr>
      <vt:lpstr>Quel est le problème ?</vt:lpstr>
      <vt:lpstr>Vous vivez avec quel but ?</vt:lpstr>
      <vt:lpstr>D’où vient le problème ?</vt:lpstr>
      <vt:lpstr>A qui faut-il demander pardon ?</vt:lpstr>
      <vt:lpstr>Comment réagit le père ?</vt:lpstr>
      <vt:lpstr>Est-ce qu’on est jamais digne ?</vt:lpstr>
      <vt:lpstr>Pourquoi le veau gras ?</vt:lpstr>
      <vt:lpstr>« Ils commencèrent à se réjouir. »</vt:lpstr>
      <vt:lpstr>Il y a un autre jeune homme.</vt:lpstr>
      <vt:lpstr>Il était en colère contre le père.</vt:lpstr>
      <vt:lpstr>Quel est votre décision ?</vt:lpstr>
      <vt:lpstr>Revoir, réagir et revenir :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Arizona Bible Courses</dc:creator>
  <cp:lastModifiedBy>www.AzBible.yolasite.com</cp:lastModifiedBy>
  <cp:revision>107</cp:revision>
  <dcterms:created xsi:type="dcterms:W3CDTF">2010-11-10T08:57:02Z</dcterms:created>
  <dcterms:modified xsi:type="dcterms:W3CDTF">2016-06-15T07:45:37Z</dcterms:modified>
</cp:coreProperties>
</file>