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2" r:id="rId3"/>
    <p:sldId id="257" r:id="rId4"/>
    <p:sldId id="261" r:id="rId5"/>
    <p:sldId id="262" r:id="rId6"/>
    <p:sldId id="268" r:id="rId7"/>
    <p:sldId id="270" r:id="rId8"/>
    <p:sldId id="263" r:id="rId9"/>
    <p:sldId id="264" r:id="rId10"/>
    <p:sldId id="267" r:id="rId11"/>
    <p:sldId id="265" r:id="rId12"/>
    <p:sldId id="266" r:id="rId13"/>
    <p:sldId id="271" r:id="rId14"/>
    <p:sldId id="269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3FF53"/>
    <a:srgbClr val="00C4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051" autoAdjust="0"/>
  </p:normalViewPr>
  <p:slideViewPr>
    <p:cSldViewPr>
      <p:cViewPr varScale="1">
        <p:scale>
          <a:sx n="29" d="100"/>
          <a:sy n="29" d="100"/>
        </p:scale>
        <p:origin x="1008" y="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 Today’s text is a perfect example of the importance of context when reading the Scriptures.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</a:t>
            </a:r>
            <a:r>
              <a:rPr lang="en-US" baseline="0" noProof="0" dirty="0" smtClean="0"/>
              <a:t> Jeremiah 35 is NOT about events following Jeremiah 34 !!!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is in a context all its own, about 10 years BEFORE Jeremiah 34.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Let’s read Jeremiah 35…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We might summarize this chapter by saying, “Teaching should be for results !”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err="1" smtClean="0"/>
              <a:t>Jonadab</a:t>
            </a:r>
            <a:r>
              <a:rPr lang="en-US" baseline="0" noProof="0" dirty="0" smtClean="0"/>
              <a:t> taught his sons to be nomads and not to drink wine.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He got results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LORD taught His people to be good and to turn away from false gods.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He got </a:t>
            </a:r>
            <a:r>
              <a:rPr lang="en-US" b="1" i="1" u="sng" baseline="0" noProof="0" dirty="0" smtClean="0"/>
              <a:t>NO</a:t>
            </a:r>
            <a:r>
              <a:rPr lang="en-US" baseline="0" noProof="0" dirty="0" smtClean="0"/>
              <a:t> results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The application for us today is clear, “Am I teachable ?”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Perhaps</a:t>
            </a:r>
            <a:r>
              <a:rPr lang="en-US" baseline="0" noProof="0" dirty="0" smtClean="0"/>
              <a:t> you find it hard to identify the most repeated words in a text.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With three simple clicks, you can analyze a verse, a chapter, a book, a group of books or the whole Bible if you want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It is obvious that a word repeated often is the subject being discussed.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E-Sword will speed your discovery of what God is talking about in just a flash.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What is</a:t>
            </a:r>
            <a:r>
              <a:rPr lang="en-US" baseline="0" noProof="0" dirty="0" smtClean="0"/>
              <a:t> God saying in His Word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I find it a good discipline to look for a simple sentence in the text itself where the key repeated words are used.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In context, God is saying He speaks to His people.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You might think the message is not exceptional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But, have YOU heard God’s voice today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Has He spoken personally to YOU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is the unique treasure of God’s people.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Bible</a:t>
            </a:r>
            <a:r>
              <a:rPr lang="en-US" baseline="0" noProof="0" dirty="0" smtClean="0"/>
              <a:t> reading and even study is useless without application.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It’s even dangerous, because we know better than what we are doing.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So here it is, a principal that passes time.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Instructions are not general information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Word of God is a “How to Book” or an “Instruction manual”.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God’s Word is NOT a “Fix it book” for self improvement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need to RECEIVE instruction, not learn tricks to arrive at our goals.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When God speaks, He creates a new heart if we are teachable.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Only you know if your heart is humble like the </a:t>
            </a:r>
            <a:r>
              <a:rPr lang="en-US" baseline="0" noProof="0" dirty="0" err="1" smtClean="0"/>
              <a:t>Rechabites</a:t>
            </a:r>
            <a:r>
              <a:rPr lang="en-US" baseline="0" noProof="0" dirty="0" smtClean="0"/>
              <a:t> who didn’t question their father’s commandments.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What blessing they received because they obeyed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E-Sword has a built-in “editor” where you can “copy and paste” Bible verses and write your conclusions.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The</a:t>
            </a:r>
            <a:r>
              <a:rPr lang="en-US" baseline="0" noProof="0" dirty="0" smtClean="0"/>
              <a:t> window on the right is my notes for this Bible study we are doing.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“If it isn’t written, it isn’t serious !” is my motto.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You don’t even have to find a piece of paper and a pen with e-Sword.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written record will help you, haunt you or heal you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AFTER you have taken notes, now is the time to check your work.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Commentaries should not be studied before the Word of God.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They</a:t>
            </a:r>
            <a:r>
              <a:rPr lang="en-US" baseline="0" noProof="0" dirty="0" smtClean="0"/>
              <a:t> may color or blind your vision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But, it is essential not to “breath your own air”.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takes humility to recognize your notes are all wrong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But, that is a good discipline for a disciple of Christ.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If a number of commentators found what you did, you can get excited.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You will always remember and apply truths you had the joy of discovering.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Let’s look at our three “</a:t>
            </a:r>
            <a:r>
              <a:rPr lang="en-US" noProof="0" dirty="0" err="1" smtClean="0"/>
              <a:t>R”s</a:t>
            </a:r>
            <a:r>
              <a:rPr lang="en-US" noProof="0" dirty="0" smtClean="0"/>
              <a:t>…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You</a:t>
            </a:r>
            <a:r>
              <a:rPr lang="en-US" baseline="0" noProof="0" dirty="0" smtClean="0"/>
              <a:t> can “examine yourself” as 2Cor13v5 says to see if you are teachable by whether you accept help or refuse it because you think you know it all.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Pride is one of the biggest obstacles to being teachable.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 was stuck on my </a:t>
            </a:r>
            <a:r>
              <a:rPr lang="en-US" baseline="0" noProof="0" dirty="0" err="1" smtClean="0"/>
              <a:t>Scofield</a:t>
            </a:r>
            <a:r>
              <a:rPr lang="en-US" baseline="0" noProof="0" dirty="0" smtClean="0"/>
              <a:t> Bible for years and refused to explore a Strong’s concordance until one day I discovered its tremendous value.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Then I discovered the Bible On Line software and thought nothing could be better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For now, the most complete tool for Bible study is e-Sword… I use </a:t>
            </a:r>
            <a:r>
              <a:rPr lang="en-US" i="0" baseline="0" noProof="0" dirty="0" smtClean="0"/>
              <a:t>59 Bible translations, 27 Bible dictionaries, 39 Bible commentaries, 15 Bible Atlases &amp; 672 Bible study books.</a:t>
            </a:r>
            <a:endParaRPr lang="en-US" baseline="0" noProof="0" dirty="0" smtClean="0"/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There may be a better one some day, but for now, this is un-matched.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Are you teachable or will you use some EXCUSE not to advance in understanding God’s Word ?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So let’s go deeper with some simple tools.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 </a:t>
            </a:r>
            <a:r>
              <a:rPr lang="en-US" b="1" u="sng" noProof="0" dirty="0" smtClean="0"/>
              <a:t>Questions</a:t>
            </a:r>
            <a:r>
              <a:rPr lang="en-US" noProof="0" dirty="0" smtClean="0"/>
              <a:t> are your best first tool.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We can</a:t>
            </a:r>
            <a:r>
              <a:rPr lang="en-US" baseline="0" noProof="0" dirty="0" smtClean="0"/>
              <a:t> immediately see that there are a number of people talking.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</a:t>
            </a:r>
            <a:r>
              <a:rPr lang="en-US" u="sng" baseline="0" noProof="0" dirty="0" smtClean="0"/>
              <a:t>stepped outline</a:t>
            </a:r>
            <a:r>
              <a:rPr lang="en-US" baseline="0" noProof="0" dirty="0" smtClean="0"/>
              <a:t> shows who spoke within the words of another person.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Now, let’s analyze what is happening.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Who speaks the most ? [the LORD fills 8 verses.]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will be important when we see who is teaching us.</a:t>
            </a:r>
            <a:endParaRPr lang="en-US" noProof="0" dirty="0" smtClean="0"/>
          </a:p>
          <a:p>
            <a:pPr marL="171450" indent="-171450">
              <a:buFont typeface="Wingdings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It is best to find our answers in the Bible, before looking for them in commentaries.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 Not </a:t>
            </a:r>
            <a:r>
              <a:rPr lang="en-US" b="1" i="1" u="sng" noProof="0" dirty="0" smtClean="0"/>
              <a:t>all</a:t>
            </a:r>
            <a:r>
              <a:rPr lang="en-US" noProof="0" dirty="0" smtClean="0"/>
              <a:t> the Bible is directly addressed to us… nor is </a:t>
            </a:r>
            <a:r>
              <a:rPr lang="en-US" b="1" i="1" u="sng" noProof="0" dirty="0" smtClean="0"/>
              <a:t>all</a:t>
            </a:r>
            <a:r>
              <a:rPr lang="en-US" noProof="0" dirty="0" smtClean="0"/>
              <a:t> the Bible addressed to anyone else,</a:t>
            </a:r>
            <a:r>
              <a:rPr lang="en-US" baseline="0" noProof="0" dirty="0" smtClean="0"/>
              <a:t> for that matter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Before we take lessons from this text we need to establish its context.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To whom did </a:t>
            </a:r>
            <a:r>
              <a:rPr lang="en-US" baseline="0" noProof="0" dirty="0" err="1" smtClean="0"/>
              <a:t>Jonadab</a:t>
            </a:r>
            <a:r>
              <a:rPr lang="en-US" baseline="0" noProof="0" dirty="0" smtClean="0"/>
              <a:t> speak ? [His sons, not all Israel, nor all Judah, nor us today !]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cannot take verse 6 out of context and say the Lord Jesus Christ was sinning when He made the water into wine, according to Jn2v10.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The Bible is a historical</a:t>
            </a:r>
            <a:r>
              <a:rPr lang="en-US" baseline="0" noProof="0" dirty="0" smtClean="0"/>
              <a:t> and scientific book with names, dates and places.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Don’t ever let anyone tell you that the Bible has no authority or accuracy in historical or scientific matters.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is NOT a fiction book as one school teacher told her students this past week.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The names of Jeremiah, </a:t>
            </a:r>
            <a:r>
              <a:rPr lang="en-US" baseline="0" noProof="0" dirty="0" err="1" smtClean="0"/>
              <a:t>Johoiakim</a:t>
            </a:r>
            <a:r>
              <a:rPr lang="en-US" baseline="0" noProof="0" dirty="0" smtClean="0"/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Jaazaniah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Habazziniah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Igdaliah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Maaseiah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Jonadab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Rechab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Nebuchadnezzar are all real historical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names of Judah, </a:t>
            </a:r>
            <a:r>
              <a:rPr lang="en-US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Rechabites</a:t>
            </a: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Chaldeans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Arameans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 historical families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names of Jerusalem and Babylon are both real historical places.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“House of the LORD” with its “chambers” and “door keeper” were all real historical buildings in Jerusalem that date these events.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Are we in the same context as the people to whom this was addressed ? [ No ! 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we see the date of the text, we can begin to see to whom it first applies.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If you want to compare what is said </a:t>
            </a:r>
            <a:r>
              <a:rPr lang="en-US" baseline="0" noProof="0" dirty="0" smtClean="0"/>
              <a:t>in the Bible with its contemporary history, e-Sword will give that information also.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Like all history recorded outside the Bible, these dates are often corrected by scholars, unlike the perfect inerrant Word of God </a:t>
            </a:r>
            <a:r>
              <a:rPr lang="en-US" baseline="0" noProof="0" dirty="0" smtClean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It helps to get the big picture of world events around Israel.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</a:t>
            </a:r>
            <a:r>
              <a:rPr lang="en-US" baseline="0" noProof="0" dirty="0" smtClean="0"/>
              <a:t> We are always impressed by how central Israel is to the whole ancient world and to ours today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Let’s return to our text in Jeremiah 35.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Once we’ve found the overall context, its good to find</a:t>
            </a:r>
            <a:r>
              <a:rPr lang="en-US" baseline="0" noProof="0" dirty="0" smtClean="0"/>
              <a:t> the smaller contexts.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Let’s look for natural breaks in the flow of the text.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After we see how many divisions there are, and of what kind, we can summarize it as “Five SCENES dramatically presented in a one ACT play.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LEST</a:t>
            </a:r>
            <a:r>
              <a:rPr lang="en-US" baseline="0" noProof="0" dirty="0" smtClean="0"/>
              <a:t> we get off on a “bunny trail” or “bogged down with details” it’s a good idea to count the number of times each word is used.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The most used word is “You” and the second is “I”.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So it’s all about You and Me, according to the LORD.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already discovered God is the major speaker in this text.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 Who is God calling “you” ?  [ The children of Israel, not us today.]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As believers in God, there is a parallel with the church, but not all details apply.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CANNOT say that the “you” in this passage are Christians.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1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594928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bible.yolasit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ll the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ible in its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ontext</a:t>
            </a:r>
            <a:endParaRPr lang="en-US" sz="5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you teachable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36512" y="1205989"/>
            <a:ext cx="9144000" cy="475252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Jeremiah 35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Teaching should be for results !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E-Sword analyzes texts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counts all the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What’s the message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smtClean="0"/>
              <a:t>A Summary </a:t>
            </a:r>
            <a:r>
              <a:rPr lang="en-US" dirty="0"/>
              <a:t>simple sentence </a:t>
            </a:r>
            <a:r>
              <a:rPr lang="en-US" dirty="0" smtClean="0"/>
              <a:t>?</a:t>
            </a:r>
          </a:p>
          <a:p>
            <a:r>
              <a:rPr lang="en-US" dirty="0" smtClean="0"/>
              <a:t>"</a:t>
            </a:r>
            <a:r>
              <a:rPr lang="en-US" b="1" u="sng" dirty="0"/>
              <a:t>I</a:t>
            </a:r>
            <a:r>
              <a:rPr lang="en-US" dirty="0"/>
              <a:t> have spoken to </a:t>
            </a:r>
            <a:r>
              <a:rPr lang="en-US" b="1" u="sng" dirty="0"/>
              <a:t>you</a:t>
            </a:r>
            <a:r>
              <a:rPr lang="en-US" dirty="0"/>
              <a:t>." v14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is this unique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2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can I apply this to my life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en-US" dirty="0" smtClean="0"/>
              <a:t>An Application </a:t>
            </a:r>
            <a:r>
              <a:rPr lang="en-US" dirty="0"/>
              <a:t>to </a:t>
            </a:r>
            <a:r>
              <a:rPr lang="en-US" dirty="0" smtClean="0"/>
              <a:t>my life </a:t>
            </a:r>
            <a:r>
              <a:rPr lang="en-US" dirty="0" smtClean="0"/>
              <a:t>?</a:t>
            </a:r>
          </a:p>
          <a:p>
            <a:r>
              <a:rPr lang="en-US" dirty="0" smtClean="0"/>
              <a:t>"</a:t>
            </a:r>
            <a:r>
              <a:rPr lang="en-US" dirty="0"/>
              <a:t>Receive </a:t>
            </a:r>
            <a:r>
              <a:rPr lang="en-US" b="1" u="sng" dirty="0"/>
              <a:t>instruction</a:t>
            </a:r>
            <a:r>
              <a:rPr lang="en-US" dirty="0"/>
              <a:t> by listening to my Word." 	</a:t>
            </a:r>
            <a:r>
              <a:rPr lang="en-US" dirty="0" smtClean="0"/>
              <a:t>v13</a:t>
            </a:r>
          </a:p>
          <a:p>
            <a:r>
              <a:rPr lang="en-US" dirty="0" smtClean="0"/>
              <a:t>( </a:t>
            </a:r>
            <a:r>
              <a:rPr lang="en-US" dirty="0"/>
              <a:t>God wants us to be teachable, not just informed !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you teachable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5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write it down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don’t want to forget it.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E-Sword helps check your work.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Keep yourself accountable !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0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Review, react and remember: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u="sng" dirty="0" smtClean="0">
                <a:latin typeface="Arial" pitchFamily="34" charset="0"/>
                <a:cs typeface="Arial" pitchFamily="34" charset="0"/>
              </a:rPr>
              <a:t>www.AzBible.yolasite.com</a:t>
            </a: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Jeremiah 35 tells about the </a:t>
            </a:r>
            <a:r>
              <a:rPr lang="en-US" sz="4800" b="1" i="1" u="sng" dirty="0" err="1" smtClean="0">
                <a:latin typeface="Arial" pitchFamily="34" charset="0"/>
                <a:cs typeface="Arial" pitchFamily="34" charset="0"/>
              </a:rPr>
              <a:t>Rechabites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in Jerusalem.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God speaks to His people and He expects them to </a:t>
            </a:r>
            <a:r>
              <a:rPr lang="en-US" sz="4800" b="1" i="1" u="sng" dirty="0" smtClean="0">
                <a:latin typeface="Arial" pitchFamily="34" charset="0"/>
                <a:cs typeface="Arial" pitchFamily="34" charset="0"/>
              </a:rPr>
              <a:t>listen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sz="4800" b="1" i="1" u="sng" dirty="0" smtClean="0">
                <a:latin typeface="Arial" pitchFamily="34" charset="0"/>
                <a:cs typeface="Arial" pitchFamily="34" charset="0"/>
              </a:rPr>
              <a:t>Word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4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instruction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to live.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79"/>
            <a:ext cx="899592" cy="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9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E-Sword helps you learn.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It is a FREE simple program.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Simple tools for serious study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1. </a:t>
            </a:r>
            <a:r>
              <a:rPr lang="en-US" b="1" u="sng" dirty="0" smtClean="0"/>
              <a:t>Writer</a:t>
            </a:r>
            <a:r>
              <a:rPr lang="en-US" dirty="0" smtClean="0"/>
              <a:t> </a:t>
            </a:r>
            <a:r>
              <a:rPr lang="en-US" dirty="0"/>
              <a:t>? Jeremiah - vs 1, 3-5, 12, </a:t>
            </a:r>
            <a:endParaRPr lang="en-US" dirty="0" smtClean="0"/>
          </a:p>
          <a:p>
            <a:pPr algn="l"/>
            <a:r>
              <a:rPr lang="en-US" dirty="0" smtClean="0"/>
              <a:t>	</a:t>
            </a:r>
            <a:r>
              <a:rPr lang="en-US" b="1" u="sng" dirty="0" smtClean="0"/>
              <a:t>Speakers</a:t>
            </a:r>
            <a:r>
              <a:rPr lang="en-US" dirty="0" smtClean="0"/>
              <a:t> </a:t>
            </a:r>
            <a:r>
              <a:rPr lang="en-US" dirty="0"/>
              <a:t>? 	The LORD - vs 2, 13-19</a:t>
            </a:r>
          </a:p>
          <a:p>
            <a:r>
              <a:rPr lang="en-US" dirty="0"/>
              <a:t>			Jeremiah - vs 5, </a:t>
            </a:r>
            <a:r>
              <a:rPr lang="en-US" dirty="0" smtClean="0"/>
              <a:t>18</a:t>
            </a:r>
          </a:p>
          <a:p>
            <a:r>
              <a:rPr lang="en-US" dirty="0"/>
              <a:t>	</a:t>
            </a:r>
            <a:r>
              <a:rPr lang="en-US" dirty="0" smtClean="0"/>
              <a:t>		   </a:t>
            </a:r>
            <a:r>
              <a:rPr lang="en-US" dirty="0" err="1" smtClean="0"/>
              <a:t>Rechabites</a:t>
            </a:r>
            <a:r>
              <a:rPr lang="en-US" dirty="0" smtClean="0"/>
              <a:t> </a:t>
            </a:r>
            <a:r>
              <a:rPr lang="en-US" dirty="0"/>
              <a:t>- vs 6-11</a:t>
            </a:r>
          </a:p>
          <a:p>
            <a:r>
              <a:rPr lang="en-US" dirty="0"/>
              <a:t>			</a:t>
            </a:r>
            <a:r>
              <a:rPr lang="en-US" dirty="0" smtClean="0"/>
              <a:t>      </a:t>
            </a:r>
            <a:r>
              <a:rPr lang="en-US" dirty="0" err="1" smtClean="0"/>
              <a:t>Jonadab</a:t>
            </a:r>
            <a:r>
              <a:rPr lang="en-US" dirty="0" smtClean="0"/>
              <a:t> </a:t>
            </a:r>
            <a:r>
              <a:rPr lang="en-US" dirty="0"/>
              <a:t>- vs 6-7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Who speaks the most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look in the Book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pPr algn="l"/>
            <a:r>
              <a:rPr lang="en-US" dirty="0"/>
              <a:t>2. </a:t>
            </a:r>
            <a:r>
              <a:rPr lang="en-US" b="1" u="sng" dirty="0"/>
              <a:t>Readers</a:t>
            </a:r>
            <a:r>
              <a:rPr lang="en-US" dirty="0"/>
              <a:t> ? Judah &amp; Jerusalem - v13</a:t>
            </a:r>
          </a:p>
          <a:p>
            <a:pPr algn="l"/>
            <a:r>
              <a:rPr lang="en-US" dirty="0"/>
              <a:t> </a:t>
            </a:r>
            <a:r>
              <a:rPr lang="en-US" dirty="0" smtClean="0"/>
              <a:t>	</a:t>
            </a:r>
            <a:r>
              <a:rPr lang="en-US" b="1" u="sng" dirty="0" smtClean="0"/>
              <a:t>Hearers</a:t>
            </a:r>
            <a:r>
              <a:rPr lang="en-US" dirty="0" smtClean="0"/>
              <a:t> </a:t>
            </a:r>
            <a:r>
              <a:rPr lang="en-US" dirty="0"/>
              <a:t>? 	</a:t>
            </a:r>
            <a:r>
              <a:rPr lang="en-US" dirty="0" smtClean="0"/>
              <a:t>Jeremiah vs </a:t>
            </a:r>
            <a:r>
              <a:rPr lang="en-US" dirty="0"/>
              <a:t>1, 12</a:t>
            </a:r>
          </a:p>
          <a:p>
            <a:pPr algn="l"/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dirty="0" err="1" smtClean="0"/>
              <a:t>Rechabites</a:t>
            </a:r>
            <a:r>
              <a:rPr lang="en-US" dirty="0" smtClean="0"/>
              <a:t>  </a:t>
            </a:r>
            <a:r>
              <a:rPr lang="en-US" dirty="0"/>
              <a:t>2, 5, 6, </a:t>
            </a:r>
            <a:r>
              <a:rPr lang="en-US" dirty="0" smtClean="0"/>
              <a:t>18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     </a:t>
            </a:r>
            <a:r>
              <a:rPr lang="en-US" dirty="0" err="1" smtClean="0"/>
              <a:t>Jonadab’s</a:t>
            </a:r>
            <a:r>
              <a:rPr lang="en-US" dirty="0" smtClean="0"/>
              <a:t> sons 6-7</a:t>
            </a:r>
            <a:endParaRPr lang="en-US" dirty="0"/>
          </a:p>
          <a:p>
            <a:pPr algn="l"/>
            <a:r>
              <a:rPr lang="en-US" dirty="0"/>
              <a:t>			</a:t>
            </a:r>
            <a:r>
              <a:rPr lang="en-US" dirty="0" smtClean="0"/>
              <a:t>	Judah </a:t>
            </a:r>
            <a:r>
              <a:rPr lang="en-US" dirty="0"/>
              <a:t>- vs 13-17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Who did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Jonadab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command 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Bible texts have contexts.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pPr algn="l"/>
            <a:r>
              <a:rPr lang="en-US" dirty="0"/>
              <a:t>3. Date ? King </a:t>
            </a:r>
            <a:r>
              <a:rPr lang="en-US" dirty="0" err="1" smtClean="0"/>
              <a:t>Johoiakim</a:t>
            </a:r>
            <a:r>
              <a:rPr lang="en-US" dirty="0" smtClean="0"/>
              <a:t> reigned </a:t>
            </a:r>
            <a:r>
              <a:rPr lang="en-US" dirty="0"/>
              <a:t>- v 1,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/>
              <a:t>Jer1v3, 2Ki24v1, 2Ch36v5-8 &amp; </a:t>
            </a:r>
            <a:r>
              <a:rPr lang="en-US" dirty="0" smtClean="0"/>
              <a:t>Da1v1… all parallel passages.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this the church today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E-Sword helps with dates.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has historical timelines.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1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E-Sword has maps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196975"/>
            <a:ext cx="845385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15 Atlases full of maps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 see how it breaks down.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dirty="0"/>
              <a:t>4. </a:t>
            </a:r>
            <a:r>
              <a:rPr lang="en-US" dirty="0" smtClean="0"/>
              <a:t>What are the Natural </a:t>
            </a:r>
            <a:r>
              <a:rPr lang="en-US" dirty="0"/>
              <a:t>divisions </a:t>
            </a:r>
            <a:r>
              <a:rPr lang="en-US" dirty="0" smtClean="0"/>
              <a:t>?</a:t>
            </a:r>
          </a:p>
          <a:p>
            <a:pPr algn="l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vs1-2 </a:t>
            </a:r>
            <a:r>
              <a:rPr lang="en-US" dirty="0"/>
              <a:t>The LORD speaks to Jeremiah</a:t>
            </a:r>
          </a:p>
          <a:p>
            <a:pPr algn="l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vs </a:t>
            </a:r>
            <a:r>
              <a:rPr lang="en-US" dirty="0"/>
              <a:t>3-5 Jeremiah speaks to the </a:t>
            </a:r>
            <a:r>
              <a:rPr lang="en-US" dirty="0" err="1"/>
              <a:t>Rechabites</a:t>
            </a:r>
            <a:endParaRPr lang="en-US" dirty="0"/>
          </a:p>
          <a:p>
            <a:pPr algn="l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vs </a:t>
            </a:r>
            <a:r>
              <a:rPr lang="en-US" dirty="0"/>
              <a:t>6-11 The </a:t>
            </a:r>
            <a:r>
              <a:rPr lang="en-US" dirty="0" err="1"/>
              <a:t>Rechabites</a:t>
            </a:r>
            <a:r>
              <a:rPr lang="en-US" dirty="0"/>
              <a:t> speak to Jeremiah</a:t>
            </a:r>
          </a:p>
          <a:p>
            <a:pPr algn="l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vs </a:t>
            </a:r>
            <a:r>
              <a:rPr lang="en-US" dirty="0"/>
              <a:t>12-17 The LORD speaks to Judah</a:t>
            </a:r>
          </a:p>
          <a:p>
            <a:pPr algn="l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vs </a:t>
            </a:r>
            <a:r>
              <a:rPr lang="en-US" dirty="0"/>
              <a:t>18-19 The LORD speaks </a:t>
            </a:r>
            <a:r>
              <a:rPr lang="en-US" sz="3600" dirty="0" smtClean="0"/>
              <a:t>to the</a:t>
            </a:r>
            <a:r>
              <a:rPr lang="en-US" dirty="0" smtClean="0"/>
              <a:t> </a:t>
            </a:r>
            <a:r>
              <a:rPr lang="en-US" dirty="0" err="1"/>
              <a:t>Rechabites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many &amp; what kind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2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 what’s it all about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pPr algn="l"/>
            <a:r>
              <a:rPr lang="en-US" dirty="0" smtClean="0"/>
              <a:t>5. </a:t>
            </a:r>
            <a:r>
              <a:rPr lang="en-US" dirty="0" smtClean="0"/>
              <a:t>What are the Repeated </a:t>
            </a:r>
            <a:r>
              <a:rPr lang="en-US" dirty="0" smtClean="0"/>
              <a:t>key words ?</a:t>
            </a:r>
          </a:p>
          <a:p>
            <a:pPr algn="l"/>
            <a:r>
              <a:rPr lang="en-US" dirty="0" smtClean="0"/>
              <a:t>		« </a:t>
            </a:r>
            <a:r>
              <a:rPr lang="en-US" b="1" dirty="0" smtClean="0"/>
              <a:t>You</a:t>
            </a:r>
            <a:r>
              <a:rPr lang="en-US" dirty="0" smtClean="0"/>
              <a:t> » 17x (10x </a:t>
            </a:r>
            <a:r>
              <a:rPr lang="en-US" dirty="0" err="1" smtClean="0"/>
              <a:t>Rechabites</a:t>
            </a:r>
            <a:r>
              <a:rPr lang="en-US" dirty="0" smtClean="0"/>
              <a:t> 						+ 7x Judah)</a:t>
            </a:r>
          </a:p>
          <a:p>
            <a:pPr algn="l"/>
            <a:r>
              <a:rPr lang="en-US" dirty="0" smtClean="0"/>
              <a:t>		« </a:t>
            </a:r>
            <a:r>
              <a:rPr lang="en-US" b="1" dirty="0" smtClean="0"/>
              <a:t>I</a:t>
            </a:r>
            <a:r>
              <a:rPr lang="en-US" dirty="0" smtClean="0"/>
              <a:t> » 11x (7x the LORD </a:t>
            </a:r>
          </a:p>
          <a:p>
            <a:pPr algn="l"/>
            <a:r>
              <a:rPr lang="en-US" dirty="0" smtClean="0"/>
              <a:t>						+ 4x Jeremiah)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Who is the “you” 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4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1694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Office Theme</vt:lpstr>
      <vt:lpstr>All the Bible in its Context</vt:lpstr>
      <vt:lpstr>E-Sword helps you learn.</vt:lpstr>
      <vt:lpstr>Simple tools for serious study</vt:lpstr>
      <vt:lpstr>Let’s look in the Book !</vt:lpstr>
      <vt:lpstr>All Bible texts have contexts.</vt:lpstr>
      <vt:lpstr>E-Sword helps with dates.</vt:lpstr>
      <vt:lpstr>E-Sword has maps</vt:lpstr>
      <vt:lpstr>Let see how it breaks down.</vt:lpstr>
      <vt:lpstr>So what’s it all about ?</vt:lpstr>
      <vt:lpstr>E-Sword analyzes texts !</vt:lpstr>
      <vt:lpstr>What’s the message ?</vt:lpstr>
      <vt:lpstr>How can I apply this to my life ?</vt:lpstr>
      <vt:lpstr>Let’s write it down !</vt:lpstr>
      <vt:lpstr>E-Sword helps check your work.</vt:lpstr>
      <vt:lpstr>Review, react and remember: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80</cp:revision>
  <dcterms:created xsi:type="dcterms:W3CDTF">2010-11-10T08:57:02Z</dcterms:created>
  <dcterms:modified xsi:type="dcterms:W3CDTF">2015-02-05T17:19:58Z</dcterms:modified>
</cp:coreProperties>
</file>