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74" r:id="rId3"/>
    <p:sldId id="275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35" autoAdjust="0"/>
  </p:normalViewPr>
  <p:slideViewPr>
    <p:cSldViewPr>
      <p:cViewPr varScale="1">
        <p:scale>
          <a:sx n="34" d="100"/>
          <a:sy n="34" d="100"/>
        </p:scale>
        <p:origin x="1747" y="3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09/02/2015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remember the context of the portion we are about to study today.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writer is a man of God from the Children of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a book of divine revelation of the future.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&gt;It was written between the years 627 and 586 before Christ’s birth.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repeated key phrase is “thus</a:t>
            </a:r>
            <a:r>
              <a:rPr lang="en-US" baseline="0" noProof="0" dirty="0" smtClean="0"/>
              <a:t> says the Lord”.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&gt;How can we summarize the whole book in a simple sentence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consider the next 5 verses as God talks to His</a:t>
            </a:r>
            <a:r>
              <a:rPr lang="en-US" baseline="0" noProof="0" dirty="0" smtClean="0"/>
              <a:t> prophet.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Lord is answering Jeremiah’s question in v3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tells Jeremiah to take part in this judgment.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Jeremiah obviously could not kill nor destroy people, but he could go into the physical vineyards and rip off foreign branches they were grafting.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This</a:t>
            </a:r>
            <a:r>
              <a:rPr lang="en-US" baseline="0" noProof="0" dirty="0" smtClean="0"/>
              <a:t> follows the precedent physical actions as images for spiritual truths.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does this action represent ? (A remnant of the Children of Israel will be saved and they were)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Verses</a:t>
            </a:r>
            <a:r>
              <a:rPr lang="en-US" baseline="0" noProof="0" dirty="0" smtClean="0"/>
              <a:t> 9-13 are one long message to Jeremiah, but about ALL of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&gt;Note how both north and south kingdoms are still in God’s mind.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kingdom of the north had already gone into captivity, but God still talks about them as a “house”.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is so bad about it ? (To refuse to listen to the prophets of the Lord is to lose all reference to right and wrong, it is a grave sin against God)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last dialogue goes</a:t>
            </a:r>
            <a:r>
              <a:rPr lang="en-US" baseline="0" noProof="0" dirty="0" smtClean="0"/>
              <a:t> from v14-18.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&gt;Notice God’s answer to what He told Jeremiah that the people were saying.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NOT God talking to Jeremiah if you read it in the context of v13.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is the “IT” in this verse ? (God’s Word that they knew enough to quote and say it was not true)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Lord continues</a:t>
            </a:r>
            <a:r>
              <a:rPr lang="en-US" baseline="0" noProof="0" dirty="0" smtClean="0"/>
              <a:t> speaking to Jerusalem.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a specific prophecy about Babylon 20 years before it occurred.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Ancient refers to the tower of Babel.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Mighty refers to an unprecedented armor.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&gt;Where did the enemies of the Children of Israel normally come from ? (Babylon was not a neighbor, the others were local)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Lord is not finished speaking</a:t>
            </a:r>
            <a:r>
              <a:rPr lang="en-US" baseline="0" noProof="0" dirty="0" smtClean="0"/>
              <a:t> to Jerusalem.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use of the word “they” under scores the detailed description of this enemy.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&gt;Was there ever as much destruction when other enemies invaded the land of Israel ? (No !  All the others wanted to use the land for profit, but Babylon just destroyed it all, proving it was the fulfillment of this specific prophecy)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We arrive at the end of this great dialogue with an amazing prophecy.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&gt;For the second time (</a:t>
            </a:r>
            <a:r>
              <a:rPr lang="en-US" noProof="0" dirty="0" err="1" smtClean="0"/>
              <a:t>cf</a:t>
            </a:r>
            <a:r>
              <a:rPr lang="en-US" noProof="0" dirty="0" smtClean="0"/>
              <a:t> v10) the Lord says He</a:t>
            </a:r>
            <a:r>
              <a:rPr lang="en-US" baseline="0" noProof="0" dirty="0" smtClean="0"/>
              <a:t> is not finished with the Children of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is He planning to do ? (Bring Messiah into the world out of Judah and one day have Messiah reign over all Israel from Jerusalem)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review what we saw, react to it and remember the</a:t>
            </a:r>
            <a:r>
              <a:rPr lang="en-US" baseline="0" noProof="0" dirty="0" smtClean="0"/>
              <a:t> lessons we learned today.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God will do what He says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&gt;There</a:t>
            </a:r>
            <a:r>
              <a:rPr lang="en-US" baseline="0" noProof="0" dirty="0" smtClean="0"/>
              <a:t> is a verse in this book that says it all : Jeremiah 1v12.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&gt;Because God knows some might doubt His word He gives proof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Mingled</a:t>
            </a:r>
            <a:r>
              <a:rPr lang="en-US" baseline="0" noProof="0" dirty="0" smtClean="0"/>
              <a:t> with the prophecy is an historical account with events, places, dates &amp; names.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&gt;Jeremiah was a real historical figure.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Children of Israel had a real kingdom.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movements of the nations of the world are described in detail.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text reads like the front page of a newspaper.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&gt;All of this is important to remember as we study chapter 5.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Remember</a:t>
            </a:r>
            <a:r>
              <a:rPr lang="en-US" baseline="0" noProof="0" dirty="0" smtClean="0"/>
              <a:t> our 7 ley questions to ask any Bible passage.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is not always the one speaking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Inspiration means we have an accurate account of what everyone said, but it does not mean that everything everyone said is the Word of God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 is also important to note to whom God is speaking.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is not always addressing the prophet Jeremiah.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is never addressing the Church in this book, but we can learn from what he said to Jerusalem and to Jeremiah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Rightly dividing the Word of Truth (2Tim2v15) is important.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consider</a:t>
            </a:r>
            <a:r>
              <a:rPr lang="en-US" baseline="0" noProof="0" dirty="0" smtClean="0"/>
              <a:t> the first dialogue of God talking to Jeremiah.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&gt;Notice the four imperative verbs : things to do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&gt;Notice the challenge of the Lord.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reminds us of the destruction of Sodom and Gomorrah.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&gt;What’s the answer ? (obey, make a huge effort, save Jerusalem)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Now let’s look at the second dialogue.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seems like a challenge to God’s righteousness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&gt;What is He really asking ? (Are</a:t>
            </a:r>
            <a:r>
              <a:rPr lang="en-US" baseline="0" noProof="0" dirty="0" smtClean="0"/>
              <a:t> you sure You know what you are doing?)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 looks like Jeremiah</a:t>
            </a:r>
            <a:r>
              <a:rPr lang="en-US" baseline="0" noProof="0" dirty="0" smtClean="0"/>
              <a:t> doubted God’s plan to judge Jerusalem.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&gt;Jeremiah proposes one more try at convincing the Children of Israel to repent.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makes the error of thinking it is just a lack of understanding or of education… a common error today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did Jeremiah have to admit ? (It didn’t work, education is not the need, a change of will is needed)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look at the next dialogue</a:t>
            </a:r>
            <a:r>
              <a:rPr lang="en-US" baseline="0" noProof="0" dirty="0" smtClean="0"/>
              <a:t> between God and the prophet.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&gt;Notice the words of logic and reason.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Some have seen images of nations in these animals, but there is no verse in the Bible that says a wolf represents any nation.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&gt;Why take the time to explain His method to Jeremiah ? (So there would be no mistake when it happened, that God was behind it)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Notice</a:t>
            </a:r>
            <a:r>
              <a:rPr lang="en-US" baseline="0" noProof="0" dirty="0" smtClean="0"/>
              <a:t> that in verse 7, even though the speaker is the same, He is no longer speaking to Jeremiah.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 is important to note that the whole nation was condemned because of what the men did.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No mention is made here of the sins of the women.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do people call these sins today ? (ecumenical openness &amp; pro-choice)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What’s the big message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book of Jeremiah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prophetic book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written around 600 BC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“thus says the LORD” (151x)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0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Lord speaks to Jeremiah.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Shall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 not punish these people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declares the LORD,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‘And </a:t>
            </a:r>
            <a:r>
              <a:rPr lang="en-US" dirty="0">
                <a:latin typeface="Arial" pitchFamily="34" charset="0"/>
                <a:cs typeface="Arial" pitchFamily="34" charset="0"/>
              </a:rPr>
              <a:t>on a nation such as this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shall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 not avenge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Myself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? Go </a:t>
            </a:r>
            <a:r>
              <a:rPr lang="en-US" dirty="0">
                <a:latin typeface="Arial" pitchFamily="34" charset="0"/>
                <a:cs typeface="Arial" pitchFamily="34" charset="0"/>
              </a:rPr>
              <a:t>up through her vine rows and destroy,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dirty="0">
                <a:latin typeface="Arial" pitchFamily="34" charset="0"/>
                <a:cs typeface="Arial" pitchFamily="34" charset="0"/>
              </a:rPr>
              <a:t>do not execute a complete destruction;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strip </a:t>
            </a:r>
            <a:r>
              <a:rPr lang="en-US" dirty="0">
                <a:latin typeface="Arial" pitchFamily="34" charset="0"/>
                <a:cs typeface="Arial" pitchFamily="34" charset="0"/>
              </a:rPr>
              <a:t>away her branches, For they are not the LORD'S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5v9-10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not destroy it all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continues talking.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house of Israel and the house of Judah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have </a:t>
            </a:r>
            <a:r>
              <a:rPr lang="en-US" dirty="0">
                <a:latin typeface="Arial" pitchFamily="34" charset="0"/>
                <a:cs typeface="Arial" pitchFamily="34" charset="0"/>
              </a:rPr>
              <a:t>dealt very treacherously with 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declares the LORD.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lied</a:t>
            </a:r>
            <a:r>
              <a:rPr lang="en-US" dirty="0">
                <a:latin typeface="Arial" pitchFamily="34" charset="0"/>
                <a:cs typeface="Arial" pitchFamily="34" charset="0"/>
              </a:rPr>
              <a:t> about the LORD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said,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‘Not He ; misfortune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not come on us,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we will not see sword or famine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The </a:t>
            </a:r>
            <a:r>
              <a:rPr lang="en-US" dirty="0">
                <a:latin typeface="Arial" pitchFamily="34" charset="0"/>
                <a:cs typeface="Arial" pitchFamily="34" charset="0"/>
              </a:rPr>
              <a:t>prophets are as wind,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Word </a:t>
            </a:r>
            <a:r>
              <a:rPr lang="en-US" dirty="0">
                <a:latin typeface="Arial" pitchFamily="34" charset="0"/>
                <a:cs typeface="Arial" pitchFamily="34" charset="0"/>
              </a:rPr>
              <a:t>is not in them. Thus it will be done to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!’ ”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5v11-13 </a:t>
            </a:r>
            <a:r>
              <a:rPr lang="en-US" sz="3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sin is condemned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Lord speaks to Jerusalem.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“Therefore</a:t>
            </a:r>
            <a:r>
              <a:rPr lang="en-US" dirty="0">
                <a:latin typeface="Arial" pitchFamily="34" charset="0"/>
                <a:cs typeface="Arial" pitchFamily="34" charset="0"/>
              </a:rPr>
              <a:t>, thus says the LORD, the God of hosts,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‘Because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en-US" dirty="0">
                <a:latin typeface="Arial" pitchFamily="34" charset="0"/>
                <a:cs typeface="Arial" pitchFamily="34" charset="0"/>
              </a:rPr>
              <a:t> have spoken this word,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behold</a:t>
            </a:r>
            <a:r>
              <a:rPr lang="en-US" dirty="0">
                <a:latin typeface="Arial" pitchFamily="34" charset="0"/>
                <a:cs typeface="Arial" pitchFamily="34" charset="0"/>
              </a:rPr>
              <a:t>, I am making My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Words </a:t>
            </a:r>
            <a:r>
              <a:rPr lang="en-US" dirty="0">
                <a:latin typeface="Arial" pitchFamily="34" charset="0"/>
                <a:cs typeface="Arial" pitchFamily="34" charset="0"/>
              </a:rPr>
              <a:t>in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n-US" dirty="0">
                <a:latin typeface="Arial" pitchFamily="34" charset="0"/>
                <a:cs typeface="Arial" pitchFamily="34" charset="0"/>
              </a:rPr>
              <a:t> mouth fire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this people wood, and </a:t>
            </a:r>
            <a:r>
              <a:rPr lang="en-US" sz="5900" b="1" i="1" u="sng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consume them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5v14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will consume them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continues speaking.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55000" lnSpcReduction="20000"/>
          </a:bodyPr>
          <a:lstStyle/>
          <a:p>
            <a:r>
              <a:rPr lang="en-US" sz="7600" dirty="0" smtClean="0">
                <a:latin typeface="Arial" pitchFamily="34" charset="0"/>
                <a:cs typeface="Arial" pitchFamily="34" charset="0"/>
              </a:rPr>
              <a:t>“ ‘Behold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7600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 am bringing a nation 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against you from afar, </a:t>
            </a:r>
            <a:r>
              <a:rPr lang="en-US" sz="7600" dirty="0" smtClean="0">
                <a:latin typeface="Arial" pitchFamily="34" charset="0"/>
                <a:cs typeface="Arial" pitchFamily="34" charset="0"/>
              </a:rPr>
              <a:t>ô 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house of Israel</a:t>
            </a:r>
            <a:r>
              <a:rPr lang="en-US" sz="7600" dirty="0" smtClean="0">
                <a:latin typeface="Arial" pitchFamily="34" charset="0"/>
                <a:cs typeface="Arial" pitchFamily="34" charset="0"/>
              </a:rPr>
              <a:t>,’ 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declares the LORD. </a:t>
            </a:r>
            <a:r>
              <a:rPr lang="en-US" sz="7600" dirty="0" smtClean="0">
                <a:latin typeface="Arial" pitchFamily="34" charset="0"/>
                <a:cs typeface="Arial" pitchFamily="34" charset="0"/>
              </a:rPr>
              <a:t>‘It 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is an enduring nation, It is </a:t>
            </a:r>
            <a:r>
              <a:rPr lang="en-US" sz="7600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 ancient nation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7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nation whose language you do not know, </a:t>
            </a:r>
            <a:r>
              <a:rPr lang="en-US" sz="7600" dirty="0" smtClean="0">
                <a:latin typeface="Arial" pitchFamily="34" charset="0"/>
                <a:cs typeface="Arial" pitchFamily="34" charset="0"/>
              </a:rPr>
              <a:t>nor 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can you understand what they say. </a:t>
            </a:r>
            <a:r>
              <a:rPr lang="en-US" sz="7600" dirty="0" smtClean="0">
                <a:latin typeface="Arial" pitchFamily="34" charset="0"/>
                <a:cs typeface="Arial" pitchFamily="34" charset="0"/>
              </a:rPr>
              <a:t>Their </a:t>
            </a:r>
            <a:r>
              <a:rPr lang="en-US" sz="7600" dirty="0">
                <a:latin typeface="Arial" pitchFamily="34" charset="0"/>
                <a:cs typeface="Arial" pitchFamily="34" charset="0"/>
              </a:rPr>
              <a:t>quiver is like an open grave, </a:t>
            </a:r>
            <a:r>
              <a:rPr lang="en-US" sz="7600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7600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of them are mighty men</a:t>
            </a:r>
            <a:r>
              <a:rPr lang="en-US" sz="7600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sz="7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5v15-16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Why did He say from afar 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Lord continues.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devour your harvest and your food;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devour your sons and your daughters;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devour your flocks and your herds;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devour your vines and your fig trees;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demolish with the sword your fortified cities in which you trust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5v17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Who else did this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Lord concludes.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‘Yet </a:t>
            </a:r>
            <a:r>
              <a:rPr lang="en-US" dirty="0">
                <a:latin typeface="Arial" pitchFamily="34" charset="0"/>
                <a:cs typeface="Arial" pitchFamily="34" charset="0"/>
              </a:rPr>
              <a:t>even in those days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declares the LORD,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‘I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not make you a complete destruction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5v18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3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Knowing the truth is not all there is to pleasing God.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>
            <a:normAutofit fontScale="85000"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Jeremiah 5 has the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context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God’s Word 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always</a:t>
            </a:r>
            <a:r>
              <a:rPr lang="en-US" smtClean="0">
                <a:latin typeface="Arial" pitchFamily="34" charset="0"/>
                <a:cs typeface="Arial" pitchFamily="34" charset="0"/>
              </a:rPr>
              <a:t> being fulfilled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chapter can be divided by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speaking to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whom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Both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Jeremiah &amp; Jerusalem got a “talking to” from God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will do what He says.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sz="7000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sz="7000" dirty="0">
                <a:latin typeface="Arial" pitchFamily="34" charset="0"/>
                <a:cs typeface="Arial" pitchFamily="34" charset="0"/>
              </a:rPr>
              <a:t>am watching over My word to perform it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sz="7000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1v12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 we need proof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9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also a history book.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032448"/>
          </a:xfrm>
        </p:spPr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 The story of a man.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2-45  The story of a nation.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46-51 The story of the world.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52 The story right now.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the context of Jeremiah 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31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speaking to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whom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1-2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speaks to Jeremiah.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v3-5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Jeremiah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speaks to God.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v6 God speaks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to Jeremiah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7-8 God speaks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to Jerusalem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v9-13 God speaks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to Jeremiah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v14-18 God speaks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to Jer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Lord speaks to Jeremiah.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Roam</a:t>
            </a:r>
            <a:r>
              <a:rPr lang="en-US" dirty="0">
                <a:latin typeface="Arial" pitchFamily="34" charset="0"/>
                <a:cs typeface="Arial" pitchFamily="34" charset="0"/>
              </a:rPr>
              <a:t> to and fro through the streets of Jerusalem, And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look</a:t>
            </a:r>
            <a:r>
              <a:rPr lang="en-US" dirty="0">
                <a:latin typeface="Arial" pitchFamily="34" charset="0"/>
                <a:cs typeface="Arial" pitchFamily="34" charset="0"/>
              </a:rPr>
              <a:t> now and take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note</a:t>
            </a:r>
            <a:r>
              <a:rPr lang="en-US" dirty="0">
                <a:latin typeface="Arial" pitchFamily="34" charset="0"/>
                <a:cs typeface="Arial" pitchFamily="34" charset="0"/>
              </a:rPr>
              <a:t>. And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seek</a:t>
            </a:r>
            <a:r>
              <a:rPr lang="en-US" dirty="0">
                <a:latin typeface="Arial" pitchFamily="34" charset="0"/>
                <a:cs typeface="Arial" pitchFamily="34" charset="0"/>
              </a:rPr>
              <a:t> in her open squares, If you can find a man, If there is one who does justice, who seeks truth, Then I will pardon her.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although they say, 'As the LORD lives,' Surely they swear falsely."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Jer5v1-2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must Jeremiah do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Jeremiah questions the Lord.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“O </a:t>
            </a:r>
            <a:r>
              <a:rPr lang="en-US" dirty="0">
                <a:latin typeface="Arial" pitchFamily="34" charset="0"/>
                <a:cs typeface="Arial" pitchFamily="34" charset="0"/>
              </a:rPr>
              <a:t>LORD,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 not Your eyes look for truth</a:t>
            </a:r>
            <a:r>
              <a:rPr lang="en-US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dirty="0">
                <a:latin typeface="Arial" pitchFamily="34" charset="0"/>
                <a:cs typeface="Arial" pitchFamily="34" charset="0"/>
              </a:rPr>
              <a:t>You have smitten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did not weaken; You have consumed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refused to take correction. They have made their faces harder than rock;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refused to repent.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5v3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Jeremiah asking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Jeremiah tells the Lord his plan.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“Then </a:t>
            </a:r>
            <a:r>
              <a:rPr lang="en-US" dirty="0">
                <a:latin typeface="Arial" pitchFamily="34" charset="0"/>
                <a:cs typeface="Arial" pitchFamily="34" charset="0"/>
              </a:rPr>
              <a:t>I said,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are only the poor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dirty="0">
                <a:latin typeface="Arial" pitchFamily="34" charset="0"/>
                <a:cs typeface="Arial" pitchFamily="34" charset="0"/>
              </a:rPr>
              <a:t>are foolish;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do not know the way of the LORD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dirty="0">
                <a:latin typeface="Arial" pitchFamily="34" charset="0"/>
                <a:cs typeface="Arial" pitchFamily="34" charset="0"/>
              </a:rPr>
              <a:t>the ordinance of their God.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will go to the great</a:t>
            </a:r>
            <a:r>
              <a:rPr lang="en-US" dirty="0">
                <a:latin typeface="Arial" pitchFamily="34" charset="0"/>
                <a:cs typeface="Arial" pitchFamily="34" charset="0"/>
              </a:rPr>
              <a:t> And will speak to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know the way of the LORD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the ordinance of their 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</a:t>
            </a:r>
            <a:r>
              <a:rPr lang="en-US" dirty="0">
                <a:latin typeface="Arial" pitchFamily="34" charset="0"/>
                <a:cs typeface="Arial" pitchFamily="34" charset="0"/>
              </a:rPr>
              <a:t>But they too, with one accord, have broken the yoke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burst the bonds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5v4-5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well did it work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Lord speaks to Jeremiah.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Therefore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 lion from the forest will slay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wolf of the deserts will destroy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leopard is watching their cities. Everyone who goes out of them will be torn in pieces,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their transgressions are many,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their </a:t>
            </a:r>
            <a:r>
              <a:rPr lang="en-US" dirty="0">
                <a:latin typeface="Arial" pitchFamily="34" charset="0"/>
                <a:cs typeface="Arial" pitchFamily="34" charset="0"/>
              </a:rPr>
              <a:t>apostasies are numerous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5v6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explain all this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speaks to Jerusalem.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“Why </a:t>
            </a:r>
            <a:r>
              <a:rPr lang="en-US" dirty="0">
                <a:latin typeface="Arial" pitchFamily="34" charset="0"/>
                <a:cs typeface="Arial" pitchFamily="34" charset="0"/>
              </a:rPr>
              <a:t>should I pardon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n-US" dirty="0">
                <a:latin typeface="Arial" pitchFamily="34" charset="0"/>
                <a:cs typeface="Arial" pitchFamily="34" charset="0"/>
              </a:rPr>
              <a:t> sons have forsaken Me And sworn by those who are not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gods</a:t>
            </a:r>
            <a:r>
              <a:rPr lang="en-US" dirty="0">
                <a:latin typeface="Arial" pitchFamily="34" charset="0"/>
                <a:cs typeface="Arial" pitchFamily="34" charset="0"/>
              </a:rPr>
              <a:t>. When I had fed them to the full,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dirty="0">
                <a:latin typeface="Arial" pitchFamily="34" charset="0"/>
                <a:cs typeface="Arial" pitchFamily="34" charset="0"/>
              </a:rPr>
              <a:t>committed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adultery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trooped to the harlot's house.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dirty="0">
                <a:latin typeface="Arial" pitchFamily="34" charset="0"/>
                <a:cs typeface="Arial" pitchFamily="34" charset="0"/>
              </a:rPr>
              <a:t>were well-fed lusty horses,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US" dirty="0">
                <a:latin typeface="Arial" pitchFamily="34" charset="0"/>
                <a:cs typeface="Arial" pitchFamily="34" charset="0"/>
              </a:rPr>
              <a:t>one neighing after his neighbor's wife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Jer5v7-8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were their two sins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2045</Words>
  <Application>Microsoft Office PowerPoint</Application>
  <PresentationFormat>On-screen Show (4:3)</PresentationFormat>
  <Paragraphs>148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Office Theme</vt:lpstr>
      <vt:lpstr>All the Bible in its Context</vt:lpstr>
      <vt:lpstr>God will do what He says.</vt:lpstr>
      <vt:lpstr>This is also a history book.</vt:lpstr>
      <vt:lpstr>Who is speaking to whom ?</vt:lpstr>
      <vt:lpstr>The Lord speaks to Jeremiah.</vt:lpstr>
      <vt:lpstr>Jeremiah questions the Lord.</vt:lpstr>
      <vt:lpstr>Jeremiah tells the Lord his plan.</vt:lpstr>
      <vt:lpstr>The Lord speaks to Jeremiah.</vt:lpstr>
      <vt:lpstr>God speaks to Jerusalem.</vt:lpstr>
      <vt:lpstr>The Lord speaks to Jeremiah.</vt:lpstr>
      <vt:lpstr>God continues talking.</vt:lpstr>
      <vt:lpstr>The Lord speaks to Jerusalem.</vt:lpstr>
      <vt:lpstr>God continues speaking.</vt:lpstr>
      <vt:lpstr>The Lord continues.</vt:lpstr>
      <vt:lpstr>The Lord concludes.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89</cp:revision>
  <dcterms:created xsi:type="dcterms:W3CDTF">2010-11-10T08:57:02Z</dcterms:created>
  <dcterms:modified xsi:type="dcterms:W3CDTF">2015-02-09T15:13:24Z</dcterms:modified>
</cp:coreProperties>
</file>