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33138" autoAdjust="0"/>
  </p:normalViewPr>
  <p:slideViewPr>
    <p:cSldViewPr>
      <p:cViewPr varScale="1">
        <p:scale>
          <a:sx n="30" d="100"/>
          <a:sy n="30" d="100"/>
        </p:scale>
        <p:origin x="1206" y="24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160710 </a:t>
            </a:r>
            <a:r>
              <a:rPr lang="en-US" noProof="0" dirty="0" err="1" smtClean="0"/>
              <a:t>LaFayette</a:t>
            </a:r>
            <a:r>
              <a:rPr lang="en-US" noProof="0" dirty="0" smtClean="0"/>
              <a:t>, CA “Good afternoon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345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There</a:t>
            </a:r>
            <a:r>
              <a:rPr lang="en-US" baseline="0" noProof="0" dirty="0" smtClean="0"/>
              <a:t> are many other imperatives in the NT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It is NOT legalism to obey Christ.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="1" baseline="0" noProof="0" dirty="0" smtClean="0"/>
              <a:t>6</a:t>
            </a:r>
            <a:r>
              <a:rPr lang="en-US" b="1" baseline="30000" noProof="0" dirty="0" smtClean="0"/>
              <a:t>th</a:t>
            </a:r>
            <a:r>
              <a:rPr lang="en-US" b="1" baseline="0" noProof="0" dirty="0" smtClean="0"/>
              <a:t> answer </a:t>
            </a:r>
            <a:r>
              <a:rPr lang="en-US" baseline="0" noProof="0" dirty="0" smtClean="0"/>
              <a:t>to our question is </a:t>
            </a:r>
            <a:r>
              <a:rPr lang="en-US" b="1" u="sng" baseline="0" noProof="0" dirty="0" smtClean="0"/>
              <a:t>repentance</a:t>
            </a:r>
            <a:r>
              <a:rPr lang="en-US" baseline="0" noProof="0" dirty="0" smtClean="0"/>
              <a:t> from sin.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These are the words of Christ to His church, not just unbelievers.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A true disciple of Christ must learn to detest sin and turn from it.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2Tim2v25 reminds us of the gentleness required to bring believers to repentance.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745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Life doesn’t become all rosy, when we become</a:t>
            </a:r>
            <a:r>
              <a:rPr lang="en-US" baseline="0" noProof="0" dirty="0" smtClean="0"/>
              <a:t> believers in Christ.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Let’s be honest with a new disciple, because salvation is from sin, not from all their difficulties.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</a:t>
            </a:r>
            <a:r>
              <a:rPr lang="en-US" b="1" noProof="0" dirty="0" smtClean="0"/>
              <a:t>7</a:t>
            </a:r>
            <a:r>
              <a:rPr lang="en-US" b="1" baseline="30000" noProof="0" dirty="0" smtClean="0"/>
              <a:t>th</a:t>
            </a:r>
            <a:r>
              <a:rPr lang="en-US" b="1" noProof="0" dirty="0" smtClean="0"/>
              <a:t> </a:t>
            </a:r>
            <a:r>
              <a:rPr lang="en-US" b="1" i="1" noProof="0" dirty="0" smtClean="0"/>
              <a:t> answer </a:t>
            </a:r>
            <a:r>
              <a:rPr lang="en-US" noProof="0" dirty="0" smtClean="0"/>
              <a:t>to our question is to </a:t>
            </a:r>
            <a:r>
              <a:rPr lang="en-US" b="1" u="sng" noProof="0" dirty="0" smtClean="0"/>
              <a:t>prepare for persecution</a:t>
            </a:r>
            <a:r>
              <a:rPr lang="en-US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What’s the best way to be prepared</a:t>
            </a:r>
            <a:r>
              <a:rPr lang="en-US" baseline="0" noProof="0" dirty="0" smtClean="0"/>
              <a:t>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Phil4v4 says to rejoice for all we have in Christ Jesus.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26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A true disciple of Christ lives for others, just as Christ gave</a:t>
            </a:r>
            <a:r>
              <a:rPr lang="en-US" baseline="0" noProof="0" dirty="0" smtClean="0"/>
              <a:t> His life for us.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Ep5v8-9 say, We are Saved by grace through faith to do good works.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Ac10v38 says, Jesus went about</a:t>
            </a:r>
            <a:r>
              <a:rPr lang="en-US" baseline="0" noProof="0" dirty="0" smtClean="0"/>
              <a:t> doing good, and so should we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</a:t>
            </a:r>
            <a:r>
              <a:rPr lang="en-US" b="1" i="1" baseline="0" noProof="0" dirty="0" smtClean="0"/>
              <a:t>8</a:t>
            </a:r>
            <a:r>
              <a:rPr lang="en-US" b="1" i="1" baseline="30000" noProof="0" dirty="0" smtClean="0"/>
              <a:t>th</a:t>
            </a:r>
            <a:r>
              <a:rPr lang="en-US" b="1" i="1" baseline="0" noProof="0" dirty="0" smtClean="0"/>
              <a:t> answer </a:t>
            </a:r>
            <a:r>
              <a:rPr lang="en-US" baseline="0" noProof="0" dirty="0" smtClean="0"/>
              <a:t>to our question is </a:t>
            </a:r>
            <a:r>
              <a:rPr lang="en-US" b="1" u="sng" baseline="0" noProof="0" dirty="0" smtClean="0"/>
              <a:t>practicing</a:t>
            </a:r>
            <a:r>
              <a:rPr lang="en-US" baseline="0" noProof="0" dirty="0" smtClean="0"/>
              <a:t> what we preach ;  </a:t>
            </a:r>
            <a:r>
              <a:rPr lang="en-US" baseline="0" noProof="0" dirty="0" err="1" smtClean="0"/>
              <a:t>oming</a:t>
            </a:r>
            <a:r>
              <a:rPr lang="en-US" baseline="0" noProof="0" dirty="0" smtClean="0"/>
              <a:t> to the rescue of the lost and hurting.</a:t>
            </a:r>
          </a:p>
          <a:p>
            <a:pPr marL="0" marR="0" indent="-171450" algn="l" defTabSz="1097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baseline="0" noProof="0" dirty="0" smtClean="0"/>
              <a:t>Ja1v27 says this is the right religion.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4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There are </a:t>
            </a:r>
            <a:r>
              <a:rPr lang="en-US" b="1" i="1" noProof="0" dirty="0" smtClean="0"/>
              <a:t>many more imperative verbs</a:t>
            </a:r>
            <a:r>
              <a:rPr lang="en-US" noProof="0" dirty="0" smtClean="0"/>
              <a:t> in the</a:t>
            </a:r>
            <a:r>
              <a:rPr lang="en-US" baseline="0" noProof="0" dirty="0" smtClean="0"/>
              <a:t> New Testament.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We are not under the law of Moses but, we are under </a:t>
            </a:r>
            <a:r>
              <a:rPr lang="en-US" b="1" i="0" u="sng" baseline="0" noProof="0" dirty="0" smtClean="0"/>
              <a:t>the law of Christ</a:t>
            </a:r>
            <a:r>
              <a:rPr lang="en-US" baseline="0" noProof="0" dirty="0" smtClean="0"/>
              <a:t>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He is our Master and we are His disciples, under His discipline.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Let’s review, react and remember how to make disciples according to the Bible.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Here is what we have seen… [read]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What will it be like to hear the </a:t>
            </a:r>
            <a:r>
              <a:rPr lang="en-US" noProof="0" dirty="0" err="1" smtClean="0"/>
              <a:t>LJC</a:t>
            </a:r>
            <a:r>
              <a:rPr lang="en-US" noProof="0" dirty="0" smtClean="0"/>
              <a:t> say, “</a:t>
            </a:r>
            <a:r>
              <a:rPr lang="en-US" noProof="0" smtClean="0"/>
              <a:t>Well done good and faithful </a:t>
            </a:r>
            <a:r>
              <a:rPr lang="en-US" noProof="0" dirty="0" smtClean="0"/>
              <a:t>servant ?”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Let’s </a:t>
            </a:r>
            <a:r>
              <a:rPr lang="en-US" b="1" i="1" baseline="0" noProof="0" dirty="0" smtClean="0"/>
              <a:t>review</a:t>
            </a:r>
            <a:r>
              <a:rPr lang="en-US" baseline="0" noProof="0" dirty="0" smtClean="0"/>
              <a:t> the 5 key verses about our mission today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Ac1v8 “You will be my witnesses.”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Mk4v14 The sower sows the Word.”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Lk1v17 “I will make you fishermen.”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Jonah 2v9 “Salvation is of the Lord.”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Mt28v19 “Go and make disciples.”</a:t>
            </a:r>
          </a:p>
          <a:p>
            <a:pPr marL="0" indent="-164592" defTabSz="109728">
              <a:buFont typeface="Wingdings" pitchFamily="2" charset="2"/>
              <a:buChar char="Ø"/>
            </a:pPr>
            <a:r>
              <a:rPr lang="en-US" baseline="0" noProof="0" dirty="0" smtClean="0"/>
              <a:t>We </a:t>
            </a:r>
            <a:r>
              <a:rPr lang="en-US" b="1" u="sng" baseline="0" noProof="0" dirty="0" smtClean="0"/>
              <a:t>need to know </a:t>
            </a:r>
            <a:r>
              <a:rPr lang="en-US" baseline="0" noProof="0" dirty="0" smtClean="0"/>
              <a:t>how to do this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Making disciples is NOT mentoring.</a:t>
            </a:r>
          </a:p>
          <a:p>
            <a:pPr marL="0" indent="-164592" defTabSz="109728">
              <a:buFont typeface="Wingdings" pitchFamily="2" charset="2"/>
              <a:buChar char="Ø"/>
            </a:pPr>
            <a:r>
              <a:rPr lang="en-US" b="1" i="1" baseline="0" noProof="0" dirty="0" smtClean="0"/>
              <a:t>Why not just become a Christian </a:t>
            </a:r>
            <a:r>
              <a:rPr lang="en-US" baseline="0" noProof="0" dirty="0" smtClean="0"/>
              <a:t>and not talk about discipleship ?</a:t>
            </a:r>
            <a:endParaRPr lang="en-US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 word “disciple” is used </a:t>
            </a:r>
            <a:r>
              <a:rPr lang="en-US" b="1" i="1" noProof="0" dirty="0" smtClean="0"/>
              <a:t>263x</a:t>
            </a:r>
            <a:r>
              <a:rPr lang="en-US" baseline="0" noProof="0" dirty="0" smtClean="0"/>
              <a:t> in the Gospels AND the book of Acts.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Discipleship didn’t end w/ the Gospels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Let’s see what the Bible says.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name “Christian” was given to the disciples by unbelievers.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word “Christian”</a:t>
            </a:r>
            <a:r>
              <a:rPr lang="en-US" baseline="0" noProof="0" dirty="0" smtClean="0"/>
              <a:t> appears in the Bible </a:t>
            </a:r>
            <a:r>
              <a:rPr lang="en-US" b="1" i="1" baseline="0" noProof="0" dirty="0" smtClean="0"/>
              <a:t>only 3x</a:t>
            </a:r>
            <a:r>
              <a:rPr lang="en-US" baseline="0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disciples called themselves “brothers” </a:t>
            </a:r>
            <a:r>
              <a:rPr lang="en-US" b="1" i="1" baseline="0" noProof="0" dirty="0" smtClean="0"/>
              <a:t>231x</a:t>
            </a:r>
            <a:r>
              <a:rPr lang="en-US" baseline="0" noProof="0" dirty="0" smtClean="0"/>
              <a:t> in the book of Acts AND in the rest of the NT.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i="1" noProof="0" dirty="0" smtClean="0"/>
              <a:t>Titles</a:t>
            </a:r>
            <a:r>
              <a:rPr lang="en-US" baseline="0" noProof="0" dirty="0" smtClean="0"/>
              <a:t> are terms that tell a specific audience who a person is.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</a:t>
            </a:r>
            <a:r>
              <a:rPr lang="en-US" baseline="0" noProof="0" dirty="0" err="1" smtClean="0"/>
              <a:t>wrld</a:t>
            </a:r>
            <a:r>
              <a:rPr lang="en-US" baseline="0" noProof="0" dirty="0" smtClean="0"/>
              <a:t> gets it if we say we are Christian.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Other Christians can understand when we use the </a:t>
            </a:r>
            <a:r>
              <a:rPr lang="en-US" b="1" i="1" baseline="0" noProof="0" dirty="0" smtClean="0"/>
              <a:t>New Testament </a:t>
            </a:r>
            <a:r>
              <a:rPr lang="en-US" baseline="0" noProof="0" dirty="0" smtClean="0"/>
              <a:t>term “brethren”.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But, what about us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u="sng" noProof="0" dirty="0" smtClean="0"/>
              <a:t>Do we understand</a:t>
            </a:r>
            <a:r>
              <a:rPr lang="en-US" b="1" u="none" noProof="0" dirty="0" smtClean="0"/>
              <a:t> </a:t>
            </a:r>
            <a:r>
              <a:rPr lang="en-US" noProof="0" dirty="0" smtClean="0"/>
              <a:t>what it means to</a:t>
            </a:r>
            <a:r>
              <a:rPr lang="en-US" baseline="0" noProof="0" dirty="0" smtClean="0"/>
              <a:t> be AND to make disciples ?  [read]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noProof="0" dirty="0" smtClean="0"/>
              <a:t>Our mission is to make disciples, not Christians, nor even brethren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0" i="0" noProof="0" dirty="0" smtClean="0"/>
              <a:t>	God saves AND adds them to the church.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36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Let’s look</a:t>
            </a:r>
            <a:r>
              <a:rPr lang="en-US" baseline="0" noProof="0" dirty="0" smtClean="0"/>
              <a:t> at Acts, God’s manual on how to make disciples.  [Acts survey]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Ac11v26 is about a model church.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</a:t>
            </a:r>
            <a:r>
              <a:rPr lang="en-US" b="1" i="1" noProof="0" dirty="0" smtClean="0"/>
              <a:t>1</a:t>
            </a:r>
            <a:r>
              <a:rPr lang="en-US" b="1" i="1" baseline="30000" noProof="0" dirty="0" smtClean="0"/>
              <a:t>st</a:t>
            </a:r>
            <a:r>
              <a:rPr lang="en-US" b="1" i="1" noProof="0" dirty="0" smtClean="0"/>
              <a:t> answer </a:t>
            </a:r>
            <a:r>
              <a:rPr lang="en-US" noProof="0" dirty="0" smtClean="0"/>
              <a:t>to our question is to </a:t>
            </a:r>
            <a:r>
              <a:rPr lang="en-US" b="1" u="sng" noProof="0" dirty="0" smtClean="0"/>
              <a:t>take time</a:t>
            </a:r>
            <a:r>
              <a:rPr lang="en-US" noProof="0" dirty="0" smtClean="0"/>
              <a:t>,</a:t>
            </a:r>
            <a:r>
              <a:rPr lang="en-US" baseline="0" noProof="0" dirty="0" smtClean="0"/>
              <a:t> don’t rush discipleship.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Jesus took 3 years with the 12, and He still was not finished.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Once a week Bible studies are not enough.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Just</a:t>
            </a:r>
            <a:r>
              <a:rPr lang="en-US" baseline="0" noProof="0" dirty="0" smtClean="0"/>
              <a:t> attending church on Sunday will not make people disciples.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40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Making</a:t>
            </a:r>
            <a:r>
              <a:rPr lang="en-US" baseline="0" noProof="0" dirty="0" smtClean="0"/>
              <a:t> disciples is not only teaching a Bible class or giving sermons.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2</a:t>
            </a:r>
            <a:r>
              <a:rPr lang="en-US" b="1" i="1" baseline="30000" noProof="0" dirty="0" smtClean="0"/>
              <a:t>nd</a:t>
            </a:r>
            <a:r>
              <a:rPr lang="en-US" b="1" i="1" noProof="0" dirty="0" smtClean="0"/>
              <a:t> answer </a:t>
            </a:r>
            <a:r>
              <a:rPr lang="en-US" noProof="0" dirty="0" smtClean="0"/>
              <a:t>to our question is </a:t>
            </a:r>
            <a:r>
              <a:rPr lang="en-US" b="1" u="sng" noProof="0" dirty="0" smtClean="0"/>
              <a:t>obedience</a:t>
            </a:r>
            <a:r>
              <a:rPr lang="en-US" noProof="0" dirty="0" smtClean="0"/>
              <a:t> TOGETHER with the disciple.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This verse is powerful.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word</a:t>
            </a:r>
            <a:r>
              <a:rPr lang="en-US" baseline="0" noProof="0" dirty="0" smtClean="0"/>
              <a:t> “church” is “assembly”, so they assembled w/ the assembly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What does that mean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To make a disciples, you need to be faithfully obedient at the Lord’s Table, the assembly of God’s people.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33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Teaching God’s Word is essential.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Our key verse shows us how.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</a:t>
            </a:r>
            <a:r>
              <a:rPr lang="en-US" b="1" i="1" noProof="0" dirty="0" smtClean="0"/>
              <a:t>3</a:t>
            </a:r>
            <a:r>
              <a:rPr lang="en-US" b="1" i="1" baseline="30000" noProof="0" dirty="0" smtClean="0"/>
              <a:t>rd</a:t>
            </a:r>
            <a:r>
              <a:rPr lang="en-US" b="1" i="1" noProof="0" dirty="0" smtClean="0"/>
              <a:t> answer </a:t>
            </a:r>
            <a:r>
              <a:rPr lang="en-US" noProof="0" dirty="0" smtClean="0"/>
              <a:t>to our question is to </a:t>
            </a:r>
            <a:r>
              <a:rPr lang="en-US" b="1" u="sng" noProof="0" dirty="0" smtClean="0"/>
              <a:t>teach</a:t>
            </a:r>
            <a:r>
              <a:rPr lang="en-US" noProof="0" dirty="0" smtClean="0"/>
              <a:t> “many” to end</a:t>
            </a:r>
            <a:r>
              <a:rPr lang="en-US" baseline="0" noProof="0" dirty="0" smtClean="0"/>
              <a:t> up with a few good disciples.   Teaching many people is not teaching many things just to fill heads.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Don’t be discouraged by “dropouts”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Don’t water down Bible messages, just to please undisciplined believers.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Teaching means explaining simply and faithfully and applying the Word to life.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62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Keeping our</a:t>
            </a:r>
            <a:r>
              <a:rPr lang="en-US" baseline="0" noProof="0" dirty="0" smtClean="0"/>
              <a:t> objective is essential.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="1" i="1" baseline="0" noProof="0" dirty="0" smtClean="0"/>
              <a:t>4</a:t>
            </a:r>
            <a:r>
              <a:rPr lang="en-US" b="1" i="1" baseline="30000" noProof="0" dirty="0" smtClean="0"/>
              <a:t>th</a:t>
            </a:r>
            <a:r>
              <a:rPr lang="en-US" b="1" i="1" baseline="0" noProof="0" dirty="0" smtClean="0"/>
              <a:t> answer </a:t>
            </a:r>
            <a:r>
              <a:rPr lang="en-US" baseline="0" noProof="0" dirty="0" smtClean="0"/>
              <a:t>to our question is to make disciples, who are </a:t>
            </a:r>
            <a:r>
              <a:rPr lang="en-US" b="1" u="sng" baseline="0" noProof="0" dirty="0" smtClean="0"/>
              <a:t>like their Master</a:t>
            </a:r>
            <a:r>
              <a:rPr lang="en-US" baseline="0" noProof="0" dirty="0" smtClean="0"/>
              <a:t>, the Lord Jesus Christ.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Greek word “Christian” means “like Christ”.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Even the unbelievers recognized the disciples were not “of Paul” but of Christ.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Ac4v13 reminds us that they were recognized as having been with Christ.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466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Let’s look at what the</a:t>
            </a:r>
            <a:r>
              <a:rPr lang="en-US" baseline="0" noProof="0" dirty="0" smtClean="0"/>
              <a:t> Master said Himself !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To</a:t>
            </a:r>
            <a:r>
              <a:rPr lang="en-US" baseline="0" noProof="0" dirty="0" smtClean="0"/>
              <a:t> be under Christ’s discipline, is to obey His specific commands.  [read]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="1" i="1" baseline="0" noProof="0" dirty="0" smtClean="0"/>
              <a:t>5</a:t>
            </a:r>
            <a:r>
              <a:rPr lang="en-US" b="1" i="1" baseline="30000" noProof="0" dirty="0" smtClean="0"/>
              <a:t>th</a:t>
            </a:r>
            <a:r>
              <a:rPr lang="en-US" b="1" i="1" baseline="0" noProof="0" dirty="0" smtClean="0"/>
              <a:t> answer </a:t>
            </a:r>
            <a:r>
              <a:rPr lang="en-US" baseline="0" noProof="0" dirty="0" smtClean="0"/>
              <a:t>to our question is a clear command to </a:t>
            </a:r>
            <a:r>
              <a:rPr lang="en-US" b="1" u="sng" baseline="0" noProof="0" dirty="0" smtClean="0"/>
              <a:t>baptize</a:t>
            </a:r>
            <a:r>
              <a:rPr lang="en-US" baseline="0" noProof="0" dirty="0" smtClean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</a:t>
            </a:r>
            <a:r>
              <a:rPr lang="en-US" baseline="0" noProof="0" dirty="0" smtClean="0"/>
              <a:t> Greek word “immersion” is a beautiful picture of identification with Christ’s death, burial and resurrection.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Baptism is the first</a:t>
            </a:r>
            <a:r>
              <a:rPr lang="en-US" baseline="0" noProof="0" dirty="0" smtClean="0"/>
              <a:t> step, not the last in making disciples.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It is a testimony of a transformed life.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09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7123120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“Those </a:t>
            </a:r>
            <a:r>
              <a:rPr lang="en-US" dirty="0">
                <a:latin typeface="Arial" pitchFamily="34" charset="0"/>
                <a:cs typeface="Arial" pitchFamily="34" charset="0"/>
              </a:rPr>
              <a:t>whom I love, I reprove and discipline; therefore be zealous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repent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Revelation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3v19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 6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Turn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away from sin.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59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Rejoice</a:t>
            </a:r>
            <a:r>
              <a:rPr lang="en-US" dirty="0">
                <a:latin typeface="Arial" pitchFamily="34" charset="0"/>
                <a:cs typeface="Arial" pitchFamily="34" charset="0"/>
              </a:rPr>
              <a:t> and be glad, for your reward in heaven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great; </a:t>
            </a:r>
            <a:r>
              <a:rPr lang="en-US" dirty="0">
                <a:latin typeface="Arial" pitchFamily="34" charset="0"/>
                <a:cs typeface="Arial" pitchFamily="34" charset="0"/>
              </a:rPr>
              <a:t>for in the same way they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persecuted</a:t>
            </a:r>
            <a:r>
              <a:rPr lang="en-US" dirty="0">
                <a:latin typeface="Arial" pitchFamily="34" charset="0"/>
                <a:cs typeface="Arial" pitchFamily="34" charset="0"/>
              </a:rPr>
              <a:t> the prophets who were before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5v12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# 7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Prepare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for persecution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22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“Let </a:t>
            </a:r>
            <a:r>
              <a:rPr lang="en-US" dirty="0">
                <a:latin typeface="Arial" pitchFamily="34" charset="0"/>
                <a:cs typeface="Arial" pitchFamily="34" charset="0"/>
              </a:rPr>
              <a:t>your light shine before men in such a way that they may see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your good works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glorify your Father who is in heaven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5v16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#8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doing good.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32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Mission accomplished !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4104456"/>
          </a:xfrm>
        </p:spPr>
        <p:txBody>
          <a:bodyPr numCol="2">
            <a:normAutofit fontScale="925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nvest our time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bey together</a:t>
            </a:r>
          </a:p>
          <a:p>
            <a:pPr algn="l">
              <a:buClr>
                <a:srgbClr val="FFC000"/>
              </a:buClr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(Break Bread)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each the Word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 like Christ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aptize believers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Practice repentance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Prepare for persecution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Do good deeds for others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62" y="922513"/>
            <a:ext cx="91324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i="1" dirty="0" smtClean="0">
                <a:solidFill>
                  <a:srgbClr val="FFC000"/>
                </a:solidFill>
              </a:rPr>
              <a:t>How can we make disciples ?</a:t>
            </a:r>
            <a:endParaRPr lang="en-US" sz="5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uiExpand="1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“What’s our mission ?”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it still necessary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How can we “make disciples” of the Lord Jesus Christ ?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Disciple or Christian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called themselves “brothers”.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“For </a:t>
            </a:r>
            <a:r>
              <a:rPr lang="en-US" dirty="0"/>
              <a:t>an entire year they met with the church and taught considerable </a:t>
            </a:r>
            <a:r>
              <a:rPr lang="en-US" dirty="0" smtClean="0"/>
              <a:t>numbers ;  </a:t>
            </a:r>
            <a:r>
              <a:rPr lang="en-US" dirty="0"/>
              <a:t>and the </a:t>
            </a:r>
            <a:r>
              <a:rPr lang="en-US" b="1" i="1" u="sng" dirty="0"/>
              <a:t>disciples</a:t>
            </a:r>
            <a:r>
              <a:rPr lang="en-US" dirty="0"/>
              <a:t> </a:t>
            </a:r>
            <a:r>
              <a:rPr lang="en-US" b="1" i="1" dirty="0">
                <a:solidFill>
                  <a:srgbClr val="FFC000"/>
                </a:solidFill>
              </a:rPr>
              <a:t>were first called </a:t>
            </a:r>
            <a:r>
              <a:rPr lang="en-US" b="1" i="1" u="sng" dirty="0"/>
              <a:t>Christians</a:t>
            </a:r>
            <a:r>
              <a:rPr lang="en-US" dirty="0"/>
              <a:t> in Antioch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</a:rPr>
              <a:t>11v26</a:t>
            </a:r>
            <a:endParaRPr lang="en-US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Christian brethren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After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had preached the gospel to that city and had made many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disciples</a:t>
            </a:r>
            <a:r>
              <a:rPr lang="en-US" dirty="0">
                <a:latin typeface="Arial" pitchFamily="34" charset="0"/>
                <a:cs typeface="Arial" pitchFamily="34" charset="0"/>
              </a:rPr>
              <a:t>, they returned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Lystra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Iconium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Antioch.”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14v21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alone saves.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65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an entire year</a:t>
            </a:r>
            <a:r>
              <a:rPr lang="en-US" dirty="0">
                <a:latin typeface="Arial" pitchFamily="34" charset="0"/>
                <a:cs typeface="Arial" pitchFamily="34" charset="0"/>
              </a:rPr>
              <a:t> they met with the church and taught considerable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numbers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the disciples were first called Christians in Antioch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11v26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#1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Invest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our time.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126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“For an entire year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met with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church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taught considerable numbers ;  and the disciples were first called Christians in Antioch.”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11v26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#2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Obey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Lord together.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02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“For an entire year they met with the church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taught considerable numbers</a:t>
            </a:r>
            <a:r>
              <a:rPr lang="en-US" dirty="0">
                <a:latin typeface="Arial" pitchFamily="34" charset="0"/>
                <a:cs typeface="Arial" pitchFamily="34" charset="0"/>
              </a:rPr>
              <a:t> ;  and the disciples were first called Christians in Antioch.”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11v26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#3 Teach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faithfully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45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“For an entire year they met with the church and taught considerable numbers ; 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 disciples were first called Christians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Antioch.”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11v26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#4 To be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like Christ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81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make disciples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Make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disciples</a:t>
            </a:r>
            <a:r>
              <a:rPr lang="en-US" dirty="0">
                <a:latin typeface="Arial" pitchFamily="34" charset="0"/>
                <a:cs typeface="Arial" pitchFamily="34" charset="0"/>
              </a:rPr>
              <a:t> of all the nations, baptizing them in the name of the Father and the Son and the Holy Spirit,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teaching them to observe</a:t>
            </a:r>
            <a:r>
              <a:rPr lang="en-US" dirty="0">
                <a:latin typeface="Arial" pitchFamily="34" charset="0"/>
                <a:cs typeface="Arial" pitchFamily="34" charset="0"/>
              </a:rPr>
              <a:t> all that I commanded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28v19-20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 5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Baptizing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65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725</Words>
  <Application>Microsoft Office PowerPoint</Application>
  <PresentationFormat>On-screen Show (4:3)</PresentationFormat>
  <Paragraphs>144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 Theme</vt:lpstr>
      <vt:lpstr>PowerPoint Presentation</vt:lpstr>
      <vt:lpstr>“What’s our mission ?”</vt:lpstr>
      <vt:lpstr>Disciple or Christian ?</vt:lpstr>
      <vt:lpstr>Christian brethren</vt:lpstr>
      <vt:lpstr>How can we make disciples ?</vt:lpstr>
      <vt:lpstr>How can we make disciples ?</vt:lpstr>
      <vt:lpstr>How can we make disciples ?</vt:lpstr>
      <vt:lpstr>How can we make disciples ?</vt:lpstr>
      <vt:lpstr>How can we make disciples ?</vt:lpstr>
      <vt:lpstr>How can we make disciples ?</vt:lpstr>
      <vt:lpstr>How can we make disciples ?</vt:lpstr>
      <vt:lpstr>How can we make disciples ?</vt:lpstr>
      <vt:lpstr>Review, React and Remember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94</cp:revision>
  <dcterms:created xsi:type="dcterms:W3CDTF">2010-11-10T08:57:02Z</dcterms:created>
  <dcterms:modified xsi:type="dcterms:W3CDTF">2016-07-08T21:08:55Z</dcterms:modified>
</cp:coreProperties>
</file>