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4" r:id="rId2"/>
    <p:sldId id="258" r:id="rId3"/>
    <p:sldId id="286" r:id="rId4"/>
    <p:sldId id="257" r:id="rId5"/>
    <p:sldId id="285" r:id="rId6"/>
    <p:sldId id="262" r:id="rId7"/>
    <p:sldId id="263" r:id="rId8"/>
    <p:sldId id="287" r:id="rId9"/>
    <p:sldId id="264" r:id="rId10"/>
    <p:sldId id="265" r:id="rId11"/>
    <p:sldId id="288" r:id="rId12"/>
    <p:sldId id="266" r:id="rId13"/>
    <p:sldId id="267" r:id="rId14"/>
    <p:sldId id="289" r:id="rId15"/>
    <p:sldId id="268" r:id="rId16"/>
    <p:sldId id="269" r:id="rId17"/>
    <p:sldId id="290" r:id="rId18"/>
    <p:sldId id="270" r:id="rId19"/>
    <p:sldId id="271" r:id="rId20"/>
    <p:sldId id="272" r:id="rId21"/>
    <p:sldId id="291" r:id="rId22"/>
    <p:sldId id="273" r:id="rId23"/>
    <p:sldId id="276" r:id="rId24"/>
    <p:sldId id="292" r:id="rId25"/>
    <p:sldId id="277" r:id="rId26"/>
    <p:sldId id="280" r:id="rId27"/>
    <p:sldId id="293" r:id="rId28"/>
    <p:sldId id="279" r:id="rId29"/>
    <p:sldId id="278" r:id="rId30"/>
    <p:sldId id="294" r:id="rId31"/>
    <p:sldId id="281" r:id="rId32"/>
    <p:sldId id="282" r:id="rId33"/>
    <p:sldId id="295" r:id="rId34"/>
    <p:sldId id="283" r:id="rId35"/>
    <p:sldId id="284" r:id="rId36"/>
    <p:sldId id="296" r:id="rId37"/>
    <p:sldId id="26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7" autoAdjust="0"/>
    <p:restoredTop sz="43328" autoAdjust="0"/>
  </p:normalViewPr>
  <p:slideViewPr>
    <p:cSldViewPr>
      <p:cViewPr varScale="1">
        <p:scale>
          <a:sx n="36" d="100"/>
          <a:sy n="36" d="100"/>
        </p:scale>
        <p:origin x="744" y="42"/>
      </p:cViewPr>
      <p:guideLst>
        <p:guide orient="horz" pos="2160"/>
        <p:guide pos="2880"/>
      </p:guideLst>
    </p:cSldViewPr>
  </p:slideViewPr>
  <p:notesTextViewPr>
    <p:cViewPr>
      <p:scale>
        <a:sx n="250" d="100"/>
        <a:sy n="2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30/09/2017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ACM 171001/</a:t>
            </a: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 8 </a:t>
            </a:r>
            <a:r>
              <a:rPr lang="en-US" noProof="0" dirty="0" err="1"/>
              <a:t>lignes</a:t>
            </a:r>
            <a:r>
              <a:rPr lang="en-US" noProof="0" dirty="0"/>
              <a:t> maximum de notes (View&gt;Zoom&gt;250%)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Avec </a:t>
            </a:r>
            <a:r>
              <a:rPr lang="en-US" noProof="0" dirty="0" err="1"/>
              <a:t>Anim</a:t>
            </a:r>
            <a:r>
              <a:rPr lang="en-US" noProof="0" dirty="0"/>
              <a:t>&gt;Anim. </a:t>
            </a:r>
            <a:r>
              <a:rPr lang="en-US" baseline="0" noProof="0" dirty="0"/>
              <a:t>Pane=1/2…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Avec </a:t>
            </a:r>
            <a:r>
              <a:rPr lang="en-US" noProof="0" dirty="0" err="1"/>
              <a:t>diaposatifs</a:t>
            </a:r>
            <a:r>
              <a:rPr lang="en-US" noProof="0" dirty="0"/>
              <a:t> aux mini…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Et des </a:t>
            </a:r>
            <a:r>
              <a:rPr lang="en-US" baseline="0" noProof="0" dirty="0" err="1"/>
              <a:t>lignes</a:t>
            </a:r>
            <a:r>
              <a:rPr lang="en-US" baseline="0" noProof="0" dirty="0"/>
              <a:t> </a:t>
            </a:r>
            <a:r>
              <a:rPr lang="en-US" noProof="0" dirty="0"/>
              <a:t>de </a:t>
            </a:r>
            <a:r>
              <a:rPr lang="en-US" noProof="0" dirty="0" err="1"/>
              <a:t>cette</a:t>
            </a:r>
            <a:r>
              <a:rPr lang="en-US" noProof="0" dirty="0"/>
              <a:t> </a:t>
            </a:r>
            <a:r>
              <a:rPr lang="en-US" noProof="0" dirty="0" err="1"/>
              <a:t>longueur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Presenter View&gt;</a:t>
            </a:r>
            <a:r>
              <a:rPr lang="en-US" noProof="0" dirty="0" err="1"/>
              <a:t>diapo</a:t>
            </a:r>
            <a:r>
              <a:rPr lang="en-US" baseline="0" noProof="0" dirty="0"/>
              <a:t> mini + pas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</a:t>
            </a:r>
            <a:r>
              <a:rPr lang="en-US" baseline="0" noProof="0" dirty="0" err="1"/>
              <a:t>haut</a:t>
            </a:r>
            <a:r>
              <a:rPr lang="en-US" baseline="0" noProof="0" dirty="0"/>
              <a:t> + zoom notes 3x.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7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3) Ils annoncent la vérité.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1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4) Ils sont remplis de l’Esprit.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1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5) Ils parlent de Quelqu’un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7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92024" defTabSz="164592">
              <a:buFont typeface="Wingdings" pitchFamily="2" charset="2"/>
              <a:buChar char="Ø"/>
            </a:pPr>
            <a:r>
              <a:rPr lang="fr-FR" noProof="0" dirty="0"/>
              <a:t>Voir 10 caractéristiques</a:t>
            </a:r>
            <a:r>
              <a:rPr lang="fr-FR" baseline="0" noProof="0" dirty="0"/>
              <a:t> des bons témoins dans les Actes 4v1à31… pas seulement des exemples mais, l’obéissance au Maître.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6) Ils ont de l’assurance.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45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5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7) Ils sont intime avec une personne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12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4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9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8) Ils débordent de leur expérience.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789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68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7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Qu’est-ce qui constitue 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des bons témoins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859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9) Ils fréquentent d’autres qui ont eu la même rencontre.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04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8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33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10) Ils se confient en Quelqu’un de confiance.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11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901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12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FFC000"/>
                </a:solidFill>
                <a:latin typeface="Arial Narrow" panose="020B0606020202030204" pitchFamily="34" charset="0"/>
              </a:rPr>
              <a:t>Qu’est-ce qui fait un bon témoin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13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64592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1 ) Ils parlent 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3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8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7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2) Ils enseignent.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5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64592" defTabSz="164592">
              <a:buFont typeface="Wingdings" pitchFamily="2" charset="2"/>
              <a:buChar char="Ø"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78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 Maître l’avait commandé.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…et </a:t>
            </a:r>
            <a:r>
              <a:rPr lang="fr-FR" b="1" i="1" u="sng" dirty="0"/>
              <a:t>enseignez-leur</a:t>
            </a:r>
            <a:r>
              <a:rPr lang="fr-FR" dirty="0"/>
              <a:t> à observer tout ce que je vous ai prescrit. Et voici, je suis avec vous tous les jours, jusqu'à la fin du monde.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28v20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Plus que de renseigner</a:t>
            </a:r>
          </a:p>
        </p:txBody>
      </p:sp>
    </p:spTree>
    <p:extLst>
      <p:ext uri="{BB962C8B-B14F-4D97-AF65-F5344CB8AC3E}">
        <p14:creationId xmlns:p14="http://schemas.microsoft.com/office/powerpoint/2010/main" val="97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978043"/>
            <a:ext cx="9136137" cy="58935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662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3) Ils annoncent la vérité.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…mécontents de ce qu'ils enseignaient le peuple, et </a:t>
            </a:r>
            <a:r>
              <a:rPr lang="fr-FR" b="1" i="1" u="sng" dirty="0"/>
              <a:t>annonçaient</a:t>
            </a:r>
            <a:r>
              <a:rPr lang="fr-FR" dirty="0"/>
              <a:t> en la personne de Jésus la résurrection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Actes des Apôtres 4v2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n’y a pas d’explication !</a:t>
            </a:r>
          </a:p>
        </p:txBody>
      </p:sp>
    </p:spTree>
    <p:extLst>
      <p:ext uri="{BB962C8B-B14F-4D97-AF65-F5344CB8AC3E}">
        <p14:creationId xmlns:p14="http://schemas.microsoft.com/office/powerpoint/2010/main" val="339757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une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révélation</a:t>
            </a:r>
            <a:r>
              <a:rPr lang="fr-FR" dirty="0">
                <a:latin typeface="Arial" pitchFamily="34" charset="0"/>
                <a:cs typeface="Arial" pitchFamily="34" charset="0"/>
              </a:rPr>
              <a:t> divine.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032448"/>
          </a:xfrm>
        </p:spPr>
        <p:txBody>
          <a:bodyPr/>
          <a:lstStyle/>
          <a:p>
            <a:r>
              <a:rPr lang="fr-FR" dirty="0"/>
              <a:t>« Allez, tenez-vous dans le temple, et </a:t>
            </a:r>
            <a:r>
              <a:rPr lang="fr-FR" b="1" i="1" u="sng" dirty="0"/>
              <a:t>annoncez</a:t>
            </a:r>
            <a:r>
              <a:rPr lang="fr-FR" dirty="0"/>
              <a:t> au peuple toutes les paroles de cette vie.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5v20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229200"/>
            <a:ext cx="8232846" cy="1642391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Nous sommes sous des ordres.</a:t>
            </a: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1" y="59778"/>
            <a:ext cx="5215508" cy="681181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6279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4) Ils sont remplis de l’Esprit.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Alors Pierre, </a:t>
            </a:r>
            <a:r>
              <a:rPr lang="fr-FR" b="1" i="1" u="sng" dirty="0"/>
              <a:t>rempli du Saint Esprit</a:t>
            </a:r>
            <a:r>
              <a:rPr lang="fr-FR" dirty="0"/>
              <a:t>, leur dit :  Chefs du peuple, et anciens d'Israël,…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Sous l’influence de…</a:t>
            </a: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…L’Esprit de Dieu.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/>
          <a:lstStyle/>
          <a:p>
            <a:r>
              <a:rPr lang="fr-FR" dirty="0"/>
              <a:t>« Ne vous enivrez pas de vin :  c'est de la débauche.  Soyez, au contraire, </a:t>
            </a:r>
            <a:r>
              <a:rPr lang="fr-FR" b="1" i="1" u="sng" dirty="0"/>
              <a:t>remplis de l'Esprit</a:t>
            </a:r>
            <a:r>
              <a:rPr lang="fr-FR" dirty="0"/>
              <a:t>. »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Éphésiens 5v18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Dieu veut la direction de notre vie.</a:t>
            </a:r>
          </a:p>
        </p:txBody>
      </p:sp>
    </p:spTree>
    <p:extLst>
      <p:ext uri="{BB962C8B-B14F-4D97-AF65-F5344CB8AC3E}">
        <p14:creationId xmlns:p14="http://schemas.microsoft.com/office/powerpoint/2010/main" val="130359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9"/>
            <a:ext cx="9144000" cy="60350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2868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5) Ils parlent de Quelqu’un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« Sachez-le tous, et que tout le peuple d'Israël le sache !  C'est par le nom de </a:t>
            </a:r>
            <a:r>
              <a:rPr lang="fr-FR" b="1" i="1" u="sng" dirty="0"/>
              <a:t>Jésus Christ</a:t>
            </a:r>
            <a:r>
              <a:rPr lang="fr-FR" dirty="0"/>
              <a:t> de Nazareth, que vous avez été crucifié, et que Dieu a ressuscité des morts, c'est par lui que cet homme se présente en pleine santé devant vous.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…pas de soi-même !</a:t>
            </a: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ordres sont claires.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« Et il leur dit :  Ainsi il est écrit que le Christ souffrirait, et qu'il ressusciterait des morts le troisième jour, et que la repentance et le pardon des péchés seraient prêchés en </a:t>
            </a:r>
            <a:r>
              <a:rPr lang="fr-FR" b="1" i="1" u="sng" dirty="0"/>
              <a:t>Son Nom</a:t>
            </a:r>
            <a:r>
              <a:rPr lang="fr-FR" dirty="0"/>
              <a:t> à toutes les nations, à commencer par Jérusalem.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Luc 24v46-47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C’est la seule voie de salut. </a:t>
            </a: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>
                <a:latin typeface="Arial" pitchFamily="34" charset="0"/>
                <a:cs typeface="Arial" pitchFamily="34" charset="0"/>
              </a:rPr>
              <a:t>ontexte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Pierre et Jean »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Les Actes 4v1à31</a:t>
            </a: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 …que par Moi !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9604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Il n'y a de salut en aucun autre ;  car il n'y a sous le ciel </a:t>
            </a:r>
            <a:r>
              <a:rPr lang="fr-FR" b="1" i="1" u="sng" dirty="0"/>
              <a:t>aucun autre nom</a:t>
            </a:r>
            <a:r>
              <a:rPr lang="fr-FR" dirty="0"/>
              <a:t> qui ait été donné parmi les hommes, par lequel nous devions être sauvés.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ont que répété les paroles de Jésus.</a:t>
            </a:r>
          </a:p>
        </p:txBody>
      </p:sp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" y="1318431"/>
            <a:ext cx="9116547" cy="55395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64329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6) Ils ont de l’assurance.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Lorsqu'ils virent </a:t>
            </a:r>
            <a:r>
              <a:rPr lang="fr-FR" b="1" i="1" u="sng" dirty="0"/>
              <a:t>l'assurance</a:t>
            </a:r>
            <a:r>
              <a:rPr lang="fr-FR" dirty="0"/>
              <a:t> de Pierre et de Jean, ils furent étonnés, sachant que c'étaient des hommes du peuple sans instruction.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L’assurance du salut</a:t>
            </a:r>
          </a:p>
        </p:txBody>
      </p:sp>
    </p:spTree>
    <p:extLst>
      <p:ext uri="{BB962C8B-B14F-4D97-AF65-F5344CB8AC3E}">
        <p14:creationId xmlns:p14="http://schemas.microsoft.com/office/powerpoint/2010/main" val="178908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des ordres de Dieu.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Ne t'ai-je pas donné </a:t>
            </a:r>
            <a:r>
              <a:rPr lang="fr-FR" b="1" u="sng" dirty="0"/>
              <a:t>cet ordre</a:t>
            </a:r>
            <a:r>
              <a:rPr lang="fr-FR" dirty="0"/>
              <a:t> : Fortifie-toi et </a:t>
            </a:r>
            <a:r>
              <a:rPr lang="fr-FR" b="1" i="1" u="sng" dirty="0"/>
              <a:t>prends courage</a:t>
            </a:r>
            <a:r>
              <a:rPr lang="fr-FR" dirty="0"/>
              <a:t> ?  Ne t'effraie point et ne t'épouvante point, car l'Éternel, ton Dieu, est avec toi dans tout ce que tu entreprendras. » </a:t>
            </a:r>
          </a:p>
          <a:p>
            <a:r>
              <a:rPr lang="en-US" b="1" i="1" dirty="0" err="1">
                <a:solidFill>
                  <a:srgbClr val="00FF00"/>
                </a:solidFill>
              </a:rPr>
              <a:t>Josué</a:t>
            </a:r>
            <a:r>
              <a:rPr lang="en-US" b="1" i="1" dirty="0">
                <a:solidFill>
                  <a:srgbClr val="00FF00"/>
                </a:solidFill>
              </a:rPr>
              <a:t> 1v9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Parce qu’IL est avec nous.</a:t>
            </a:r>
          </a:p>
        </p:txBody>
      </p:sp>
    </p:spTree>
    <p:extLst>
      <p:ext uri="{BB962C8B-B14F-4D97-AF65-F5344CB8AC3E}">
        <p14:creationId xmlns:p14="http://schemas.microsoft.com/office/powerpoint/2010/main" val="252619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" y="34482"/>
            <a:ext cx="9098023" cy="6823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718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45030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7) Ils sont intime avec une personne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9144000" cy="3384376"/>
          </a:xfrm>
        </p:spPr>
        <p:txBody>
          <a:bodyPr>
            <a:normAutofit/>
          </a:bodyPr>
          <a:lstStyle/>
          <a:p>
            <a:r>
              <a:rPr lang="fr-FR" dirty="0"/>
              <a:t>« Ils les reconnurent pour avoir été </a:t>
            </a:r>
            <a:r>
              <a:rPr lang="fr-FR" b="1" i="1" u="sng" dirty="0"/>
              <a:t>avec Jésus</a:t>
            </a:r>
            <a:r>
              <a:rPr lang="fr-FR" dirty="0"/>
              <a:t>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Avec qui passons-nous le plus de temps ?</a:t>
            </a:r>
          </a:p>
        </p:txBody>
      </p:sp>
    </p:spTree>
    <p:extLst>
      <p:ext uri="{BB962C8B-B14F-4D97-AF65-F5344CB8AC3E}">
        <p14:creationId xmlns:p14="http://schemas.microsoft.com/office/powerpoint/2010/main" val="2785282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217038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On devient </a:t>
            </a:r>
            <a:r>
              <a:rPr lang="fr-FR" sz="5600" dirty="0">
                <a:latin typeface="Arial" pitchFamily="34" charset="0"/>
                <a:cs typeface="Arial" pitchFamily="34" charset="0"/>
              </a:rPr>
              <a:t>comme</a:t>
            </a:r>
            <a:r>
              <a:rPr lang="fr-FR" dirty="0">
                <a:latin typeface="Arial" pitchFamily="34" charset="0"/>
                <a:cs typeface="Arial" pitchFamily="34" charset="0"/>
              </a:rPr>
              <a:t> une personne avec qui nous passons du temps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92896"/>
            <a:ext cx="9144000" cy="3456384"/>
          </a:xfrm>
        </p:spPr>
        <p:txBody>
          <a:bodyPr/>
          <a:lstStyle/>
          <a:p>
            <a:r>
              <a:rPr lang="fr-FR" dirty="0"/>
              <a:t>« Si vous </a:t>
            </a:r>
            <a:r>
              <a:rPr lang="fr-FR" b="1" i="1" u="sng" dirty="0"/>
              <a:t>demeurez dans ma parole</a:t>
            </a:r>
            <a:r>
              <a:rPr lang="fr-FR" dirty="0"/>
              <a:t>, vous êtes vraiment mes disciples.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Jean 8v31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nous le demande.</a:t>
            </a:r>
          </a:p>
        </p:txBody>
      </p:sp>
    </p:spTree>
    <p:extLst>
      <p:ext uri="{BB962C8B-B14F-4D97-AF65-F5344CB8AC3E}">
        <p14:creationId xmlns:p14="http://schemas.microsoft.com/office/powerpoint/2010/main" val="3784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785111"/>
            <a:ext cx="9132438" cy="6092362"/>
          </a:xfrm>
        </p:spPr>
      </p:pic>
    </p:spTree>
    <p:extLst>
      <p:ext uri="{BB962C8B-B14F-4D97-AF65-F5344CB8AC3E}">
        <p14:creationId xmlns:p14="http://schemas.microsoft.com/office/powerpoint/2010/main" val="239102489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8) Ils débordent de leur expérience.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/>
          <a:lstStyle/>
          <a:p>
            <a:r>
              <a:rPr lang="fr-FR" dirty="0"/>
              <a:t>« …car </a:t>
            </a:r>
            <a:r>
              <a:rPr lang="fr-FR" b="1" i="1" u="sng" dirty="0"/>
              <a:t>nous ne pouvons pas</a:t>
            </a:r>
            <a:r>
              <a:rPr lang="fr-FR" dirty="0"/>
              <a:t> ne pas parler de ce que nous avons vu et entendu.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adoraient Jésus.</a:t>
            </a:r>
          </a:p>
        </p:txBody>
      </p:sp>
    </p:spTree>
    <p:extLst>
      <p:ext uri="{BB962C8B-B14F-4D97-AF65-F5344CB8AC3E}">
        <p14:creationId xmlns:p14="http://schemas.microsoft.com/office/powerpoint/2010/main" val="2150333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faut le dire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/>
              <a:t>« Allez </a:t>
            </a:r>
            <a:r>
              <a:rPr lang="fr-FR" b="1" i="1" u="sng" dirty="0"/>
              <a:t>promptement dire</a:t>
            </a:r>
            <a:r>
              <a:rPr lang="fr-FR" dirty="0"/>
              <a:t> à ses disciples qu'il est ressuscité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28v7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56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8" y="1423127"/>
            <a:ext cx="7597243" cy="4011746"/>
          </a:xfrm>
        </p:spPr>
      </p:pic>
    </p:spTree>
    <p:extLst>
      <p:ext uri="{BB962C8B-B14F-4D97-AF65-F5344CB8AC3E}">
        <p14:creationId xmlns:p14="http://schemas.microsoft.com/office/powerpoint/2010/main" val="84509189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741525"/>
            <a:ext cx="9132438" cy="6088292"/>
          </a:xfrm>
        </p:spPr>
      </p:pic>
    </p:spTree>
    <p:extLst>
      <p:ext uri="{BB962C8B-B14F-4D97-AF65-F5344CB8AC3E}">
        <p14:creationId xmlns:p14="http://schemas.microsoft.com/office/powerpoint/2010/main" val="266710465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9) Ils fréquentent d’autres qui ont eu la même rencontre.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/>
          <a:lstStyle/>
          <a:p>
            <a:r>
              <a:rPr lang="fr-FR" dirty="0"/>
              <a:t>« Après avoir été relâchés, ils allèrent </a:t>
            </a:r>
            <a:r>
              <a:rPr lang="fr-FR" b="1" i="1" u="sng" dirty="0"/>
              <a:t>vers les leurs</a:t>
            </a:r>
            <a:r>
              <a:rPr lang="fr-FR" dirty="0"/>
              <a:t>, et racontèrent tout ce que les principaux sacrificateurs et les anciens leur avaient dit.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La solidarité nous aide.</a:t>
            </a:r>
          </a:p>
        </p:txBody>
      </p:sp>
    </p:spTree>
    <p:extLst>
      <p:ext uri="{BB962C8B-B14F-4D97-AF65-F5344CB8AC3E}">
        <p14:creationId xmlns:p14="http://schemas.microsoft.com/office/powerpoint/2010/main" val="1615797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C’est la volonté du Seigneur.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</a:t>
            </a:r>
            <a:r>
              <a:rPr lang="fr-FR" b="1" i="1" u="sng" dirty="0"/>
              <a:t>Je</a:t>
            </a:r>
            <a:r>
              <a:rPr lang="fr-FR" dirty="0"/>
              <a:t> bâtirai mon Église (assemblée).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Matthieu 16v18</a:t>
            </a:r>
          </a:p>
          <a:p>
            <a:r>
              <a:rPr lang="fr-FR" dirty="0"/>
              <a:t>« </a:t>
            </a:r>
            <a:r>
              <a:rPr lang="fr-FR" b="1" i="1" u="sng" dirty="0"/>
              <a:t>N'abandonnons</a:t>
            </a:r>
            <a:r>
              <a:rPr lang="fr-FR" dirty="0"/>
              <a:t> pas notre assemblée, comme c'est la coutume de quelques-uns. » </a:t>
            </a:r>
          </a:p>
          <a:p>
            <a:r>
              <a:rPr lang="en-US" b="1" i="1" dirty="0" err="1">
                <a:solidFill>
                  <a:srgbClr val="00FF00"/>
                </a:solidFill>
              </a:rPr>
              <a:t>Hébreux</a:t>
            </a:r>
            <a:r>
              <a:rPr lang="en-US" b="1" i="1" dirty="0">
                <a:solidFill>
                  <a:srgbClr val="00FF00"/>
                </a:solidFill>
              </a:rPr>
              <a:t> 10v25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Vous n’êtes pas seuls !</a:t>
            </a:r>
          </a:p>
        </p:txBody>
      </p:sp>
    </p:spTree>
    <p:extLst>
      <p:ext uri="{BB962C8B-B14F-4D97-AF65-F5344CB8AC3E}">
        <p14:creationId xmlns:p14="http://schemas.microsoft.com/office/powerpoint/2010/main" val="216348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812619"/>
            <a:ext cx="9132438" cy="6093048"/>
          </a:xfrm>
        </p:spPr>
      </p:pic>
    </p:spTree>
    <p:extLst>
      <p:ext uri="{BB962C8B-B14F-4D97-AF65-F5344CB8AC3E}">
        <p14:creationId xmlns:p14="http://schemas.microsoft.com/office/powerpoint/2010/main" val="83237761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22310"/>
          </a:xfrm>
        </p:spPr>
        <p:txBody>
          <a:bodyPr>
            <a:no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10) Ils se confient en Quelqu’un de confiance.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>
            <a:normAutofit fontScale="92500"/>
          </a:bodyPr>
          <a:lstStyle/>
          <a:p>
            <a:r>
              <a:rPr lang="fr-FR" dirty="0"/>
              <a:t>« Lorsqu'ils l'eurent entendu, ils élevèrent </a:t>
            </a:r>
            <a:r>
              <a:rPr lang="fr-FR" b="1" i="1" u="sng" dirty="0"/>
              <a:t>à Dieu la voix</a:t>
            </a:r>
            <a:r>
              <a:rPr lang="fr-FR" dirty="0"/>
              <a:t> tous ensemble, et dirent :  Seigneur, toi qui as fait le ciel, la terre, la mer, et tout ce qui s'y trouve,…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Notre force vient de Dieu.</a:t>
            </a:r>
          </a:p>
        </p:txBody>
      </p:sp>
    </p:spTree>
    <p:extLst>
      <p:ext uri="{BB962C8B-B14F-4D97-AF65-F5344CB8AC3E}">
        <p14:creationId xmlns:p14="http://schemas.microsoft.com/office/powerpoint/2010/main" val="34301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Jésus nous le dit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</a:t>
            </a:r>
            <a:r>
              <a:rPr lang="fr-FR" b="1" i="1" u="sng" dirty="0"/>
              <a:t>Veillez et priez</a:t>
            </a:r>
            <a:r>
              <a:rPr lang="fr-FR" dirty="0"/>
              <a:t>, afin que vous ne tombiez pas en tentation ;  l'esprit est bien disposé, mais la chair est faible.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Marc 14v38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>
                <a:latin typeface="Arial" pitchFamily="34" charset="0"/>
                <a:cs typeface="Arial" pitchFamily="34" charset="0"/>
              </a:rPr>
              <a:t>La tentation est de LE renier.</a:t>
            </a:r>
          </a:p>
        </p:txBody>
      </p:sp>
    </p:spTree>
    <p:extLst>
      <p:ext uri="{BB962C8B-B14F-4D97-AF65-F5344CB8AC3E}">
        <p14:creationId xmlns:p14="http://schemas.microsoft.com/office/powerpoint/2010/main" val="3679166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5" y="681862"/>
            <a:ext cx="9228649" cy="6165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632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Revoir, réagir et revenir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9144000" cy="4248472"/>
          </a:xfrm>
        </p:spPr>
        <p:txBody>
          <a:bodyPr numCol="2">
            <a:normAutofit fontScale="92500" lnSpcReduction="20000"/>
          </a:bodyPr>
          <a:lstStyle/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parle.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explique.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annonce.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est sous le contrôle de Dieu.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parle de Jésus.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est assuré.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ressemble à JC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déborde de la joie de l’Évangile.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a son église.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Il prie beaucoup.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www.AzBible.yolasite.com/fr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62" y="908720"/>
            <a:ext cx="9132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5000" i="1" dirty="0">
                <a:solidFill>
                  <a:srgbClr val="FFC000"/>
                </a:solidFill>
                <a:latin typeface="Arial Narrow" panose="020B0606020202030204" pitchFamily="34" charset="0"/>
              </a:rPr>
              <a:t>Qu’est-ce qui fait un bon témoin ?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Deux exemples bibliques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816424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Qu’est-ce qui constitue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des bons témoins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013176"/>
            <a:ext cx="9132438" cy="1858415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Ils ont </a:t>
            </a:r>
            <a:r>
              <a:rPr lang="fr-FR" u="sng" dirty="0">
                <a:latin typeface="Arial" pitchFamily="34" charset="0"/>
                <a:cs typeface="Arial" pitchFamily="34" charset="0"/>
              </a:rPr>
              <a:t>dix</a:t>
            </a:r>
            <a:r>
              <a:rPr lang="fr-FR" dirty="0">
                <a:latin typeface="Arial" pitchFamily="34" charset="0"/>
                <a:cs typeface="Arial" pitchFamily="34" charset="0"/>
              </a:rPr>
              <a:t> caractéristiques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en commun.</a:t>
            </a: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7"/>
            <a:ext cx="7156623" cy="25922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390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1 ) Ils parlent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Tandis que Pierre et Jean </a:t>
            </a:r>
            <a:r>
              <a:rPr lang="fr-FR" b="1" i="1" u="sng" dirty="0"/>
              <a:t>parlaient</a:t>
            </a:r>
            <a:r>
              <a:rPr lang="fr-FR" dirty="0"/>
              <a:t> au peuple, survinrent les sacrificateurs, le commandant du temple, et les sadducéens. » </a:t>
            </a:r>
          </a:p>
          <a:p>
            <a:r>
              <a:rPr lang="fr-FR" b="1" i="1" dirty="0">
                <a:solidFill>
                  <a:srgbClr val="00FF00"/>
                </a:solidFill>
              </a:rPr>
              <a:t>Les Actes des Apôtres 4v1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St François d’Assise a tort.</a:t>
            </a:r>
          </a:p>
        </p:txBody>
      </p:sp>
    </p:spTree>
    <p:extLst>
      <p:ext uri="{BB962C8B-B14F-4D97-AF65-F5344CB8AC3E}">
        <p14:creationId xmlns:p14="http://schemas.microsoft.com/office/powerpoint/2010/main" val="3339066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9431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Mais, des exemples, même bibliques, ne font pas Loi.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144000" cy="4032448"/>
          </a:xfrm>
        </p:spPr>
        <p:txBody>
          <a:bodyPr>
            <a:normAutofit/>
          </a:bodyPr>
          <a:lstStyle/>
          <a:p>
            <a:r>
              <a:rPr lang="fr-FR" dirty="0"/>
              <a:t>« Puis il leur dit :  "Allez dans le monde entier, </a:t>
            </a:r>
            <a:r>
              <a:rPr lang="fr-FR" b="1" i="1" u="sng" dirty="0"/>
              <a:t>portez</a:t>
            </a:r>
            <a:r>
              <a:rPr lang="fr-FR" dirty="0"/>
              <a:t> la Bonne Nouvelle à toute la création.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Marc 16v15 </a:t>
            </a:r>
            <a:r>
              <a:rPr lang="en-US" sz="2500" b="1" i="1" dirty="0">
                <a:solidFill>
                  <a:srgbClr val="00FF00"/>
                </a:solidFill>
              </a:rPr>
              <a:t>BDP</a:t>
            </a:r>
            <a:endParaRPr lang="fr-FR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800" dirty="0">
                <a:latin typeface="Arial" pitchFamily="34" charset="0"/>
                <a:cs typeface="Arial" pitchFamily="34" charset="0"/>
              </a:rPr>
              <a:t>La commande est derrière.</a:t>
            </a:r>
          </a:p>
        </p:txBody>
      </p:sp>
    </p:spTree>
    <p:extLst>
      <p:ext uri="{BB962C8B-B14F-4D97-AF65-F5344CB8AC3E}">
        <p14:creationId xmlns:p14="http://schemas.microsoft.com/office/powerpoint/2010/main" val="257376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725865"/>
            <a:ext cx="9132438" cy="60781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88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2) Ils enseignent.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/>
              <a:t>« …mécontents de ce qu'ils </a:t>
            </a:r>
            <a:r>
              <a:rPr lang="fr-FR" b="1" i="1" u="sng" dirty="0"/>
              <a:t>enseignaient</a:t>
            </a:r>
            <a:r>
              <a:rPr lang="fr-FR" dirty="0"/>
              <a:t> le peuple, et annonçaient en la personne de Jésus la résurrection des morts. » </a:t>
            </a:r>
          </a:p>
          <a:p>
            <a:r>
              <a:rPr lang="en-US" b="1" i="1" dirty="0">
                <a:solidFill>
                  <a:srgbClr val="00FF00"/>
                </a:solidFill>
              </a:rPr>
              <a:t>Les Actes des Apôtres 4v2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Une présentation logique</a:t>
            </a:r>
          </a:p>
        </p:txBody>
      </p:sp>
    </p:spTree>
    <p:extLst>
      <p:ext uri="{BB962C8B-B14F-4D97-AF65-F5344CB8AC3E}">
        <p14:creationId xmlns:p14="http://schemas.microsoft.com/office/powerpoint/2010/main" val="163676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562</Words>
  <Application>Microsoft Office PowerPoint</Application>
  <PresentationFormat>On-screen Show (4:3)</PresentationFormat>
  <Paragraphs>163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Narrow</vt:lpstr>
      <vt:lpstr>Calibri</vt:lpstr>
      <vt:lpstr>Wingdings</vt:lpstr>
      <vt:lpstr>Office Theme</vt:lpstr>
      <vt:lpstr>PowerPoint Presentation</vt:lpstr>
      <vt:lpstr>Approfondir la Bible dans son Contexte</vt:lpstr>
      <vt:lpstr>PowerPoint Presentation</vt:lpstr>
      <vt:lpstr>Deux exemples bibliques</vt:lpstr>
      <vt:lpstr>PowerPoint Presentation</vt:lpstr>
      <vt:lpstr>1 ) Ils parlent !</vt:lpstr>
      <vt:lpstr>Mais, des exemples, même bibliques, ne font pas Loi.</vt:lpstr>
      <vt:lpstr>PowerPoint Presentation</vt:lpstr>
      <vt:lpstr>2) Ils enseignent.</vt:lpstr>
      <vt:lpstr>Le Maître l’avait commandé.</vt:lpstr>
      <vt:lpstr>PowerPoint Presentation</vt:lpstr>
      <vt:lpstr>3) Ils annoncent la vérité.</vt:lpstr>
      <vt:lpstr>C’est une révélation divine.</vt:lpstr>
      <vt:lpstr>PowerPoint Presentation</vt:lpstr>
      <vt:lpstr>4) Ils sont remplis de l’Esprit.</vt:lpstr>
      <vt:lpstr>…L’Esprit de Dieu.</vt:lpstr>
      <vt:lpstr>PowerPoint Presentation</vt:lpstr>
      <vt:lpstr>5) Ils parlent de Quelqu’un !</vt:lpstr>
      <vt:lpstr>Les ordres sont claires.</vt:lpstr>
      <vt:lpstr>« …que par Moi ! »</vt:lpstr>
      <vt:lpstr>PowerPoint Presentation</vt:lpstr>
      <vt:lpstr>6) Ils ont de l’assurance.</vt:lpstr>
      <vt:lpstr>C’est des ordres de Dieu.</vt:lpstr>
      <vt:lpstr>PowerPoint Presentation</vt:lpstr>
      <vt:lpstr>7) Ils sont intime avec une personne !</vt:lpstr>
      <vt:lpstr>On devient comme une personne avec qui nous passons du temps !</vt:lpstr>
      <vt:lpstr>PowerPoint Presentation</vt:lpstr>
      <vt:lpstr>8) Ils débordent de leur expérience.</vt:lpstr>
      <vt:lpstr>Il faut le dire !</vt:lpstr>
      <vt:lpstr>PowerPoint Presentation</vt:lpstr>
      <vt:lpstr>9) Ils fréquentent d’autres qui ont eu la même rencontre.</vt:lpstr>
      <vt:lpstr>C’est la volonté du Seigneur.</vt:lpstr>
      <vt:lpstr>PowerPoint Presentation</vt:lpstr>
      <vt:lpstr>10) Ils se confient en Quelqu’un de confiance.</vt:lpstr>
      <vt:lpstr>Jésus nous le dit !</vt:lpstr>
      <vt:lpstr>PowerPoint Presentation</vt:lpstr>
      <vt:lpstr>Revoir, réagir et revenir 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108</cp:revision>
  <dcterms:created xsi:type="dcterms:W3CDTF">2010-11-10T08:57:02Z</dcterms:created>
  <dcterms:modified xsi:type="dcterms:W3CDTF">2017-09-30T21:05:01Z</dcterms:modified>
</cp:coreProperties>
</file>