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8" r:id="rId2"/>
    <p:sldId id="257" r:id="rId3"/>
    <p:sldId id="262" r:id="rId4"/>
    <p:sldId id="263" r:id="rId5"/>
    <p:sldId id="274" r:id="rId6"/>
    <p:sldId id="275" r:id="rId7"/>
    <p:sldId id="276" r:id="rId8"/>
    <p:sldId id="264" r:id="rId9"/>
    <p:sldId id="265" r:id="rId10"/>
    <p:sldId id="266" r:id="rId11"/>
    <p:sldId id="267" r:id="rId12"/>
    <p:sldId id="268" r:id="rId13"/>
    <p:sldId id="272" r:id="rId14"/>
    <p:sldId id="273" r:id="rId15"/>
    <p:sldId id="261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54" autoAdjust="0"/>
    <p:restoredTop sz="27000" autoAdjust="0"/>
  </p:normalViewPr>
  <p:slideViewPr>
    <p:cSldViewPr>
      <p:cViewPr varScale="1">
        <p:scale>
          <a:sx n="17" d="100"/>
          <a:sy n="17" d="100"/>
        </p:scale>
        <p:origin x="1046" y="14"/>
      </p:cViewPr>
      <p:guideLst>
        <p:guide orient="horz" pos="2160"/>
        <p:guide pos="2880"/>
      </p:guideLst>
    </p:cSldViewPr>
  </p:slideViewPr>
  <p:notesTextViewPr>
    <p:cViewPr>
      <p:scale>
        <a:sx n="225" d="100"/>
        <a:sy n="22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06/06/2015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92024">
              <a:buFont typeface="Wingdings" pitchFamily="2" charset="2"/>
              <a:buChar char="Ø"/>
            </a:pPr>
            <a:r>
              <a:rPr lang="fr-FR" b="1" i="1" u="sng" noProof="0" dirty="0" smtClean="0"/>
              <a:t>Bonjour</a:t>
            </a:r>
            <a:r>
              <a:rPr lang="fr-FR" noProof="0" dirty="0" smtClean="0"/>
              <a:t> !      Je vous offre un survol du livre des Actes.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noProof="0" dirty="0" smtClean="0"/>
              <a:t>Le</a:t>
            </a:r>
            <a:r>
              <a:rPr lang="fr-FR" baseline="0" noProof="0" dirty="0" smtClean="0"/>
              <a:t> doute s’est levé suite au dernier message s/ </a:t>
            </a:r>
            <a:r>
              <a:rPr lang="fr-FR" baseline="0" noProof="0" dirty="0" err="1" smtClean="0"/>
              <a:t>ntr</a:t>
            </a:r>
            <a:r>
              <a:rPr lang="fr-FR" baseline="0" noProof="0" dirty="0" smtClean="0"/>
              <a:t> mission.</a:t>
            </a:r>
          </a:p>
          <a:p>
            <a:pPr marL="0" indent="-192024" defTabSz="192024">
              <a:buFont typeface="Wingdings" pitchFamily="2" charset="2"/>
              <a:buChar char="Ø"/>
            </a:pPr>
            <a:r>
              <a:rPr lang="fr-FR" baseline="0" noProof="0" dirty="0" smtClean="0"/>
              <a:t>Est-ce qu’on </a:t>
            </a:r>
            <a:r>
              <a:rPr lang="fr-FR" baseline="0" noProof="0" dirty="0" smtClean="0"/>
              <a:t>doit devenir </a:t>
            </a:r>
            <a:r>
              <a:rPr lang="fr-FR" baseline="0" noProof="0" dirty="0" err="1" smtClean="0"/>
              <a:t>dscple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du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ou juste </a:t>
            </a:r>
            <a:r>
              <a:rPr lang="fr-FR" baseline="0" noProof="0" dirty="0" err="1" smtClean="0"/>
              <a:t>chrétins</a:t>
            </a:r>
            <a:r>
              <a:rPr lang="fr-FR" baseline="0" noProof="0" dirty="0" smtClean="0"/>
              <a:t>?</a:t>
            </a:r>
            <a:endParaRPr lang="fr-FR" baseline="0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C’est </a:t>
            </a:r>
            <a:r>
              <a:rPr lang="fr-FR" noProof="0" dirty="0" smtClean="0"/>
              <a:t>1 </a:t>
            </a:r>
            <a:r>
              <a:rPr lang="fr-FR" noProof="0" dirty="0" smtClean="0"/>
              <a:t>question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importante qui </a:t>
            </a:r>
            <a:r>
              <a:rPr lang="fr-FR" baseline="0" noProof="0" dirty="0" smtClean="0"/>
              <a:t>mérite </a:t>
            </a:r>
            <a:r>
              <a:rPr lang="fr-FR" baseline="0" noProof="0" dirty="0" smtClean="0"/>
              <a:t>1 réponse biblique.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</a:t>
            </a:r>
            <a:r>
              <a:rPr lang="fr-FR" b="1" u="sng" noProof="0" dirty="0" smtClean="0"/>
              <a:t>2</a:t>
            </a:r>
            <a:r>
              <a:rPr lang="fr-FR" b="1" u="sng" baseline="30000" noProof="0" dirty="0" smtClean="0"/>
              <a:t>e</a:t>
            </a:r>
            <a:r>
              <a:rPr lang="fr-FR" b="1" u="sng" noProof="0" dirty="0" smtClean="0"/>
              <a:t> verbe</a:t>
            </a:r>
            <a:r>
              <a:rPr lang="fr-FR" noProof="0" dirty="0" smtClean="0"/>
              <a:t> à l’</a:t>
            </a:r>
            <a:r>
              <a:rPr lang="fr-FR" noProof="0" dirty="0" err="1" smtClean="0"/>
              <a:t>imp</a:t>
            </a:r>
            <a:r>
              <a:rPr lang="fr-FR" noProof="0" dirty="0" smtClean="0"/>
              <a:t> dans</a:t>
            </a:r>
            <a:r>
              <a:rPr lang="fr-FR" baseline="0" noProof="0" dirty="0" smtClean="0"/>
              <a:t> le même évangile est </a:t>
            </a:r>
            <a:r>
              <a:rPr lang="fr-FR" b="1" i="1" u="sng" baseline="0" noProof="0" dirty="0" smtClean="0"/>
              <a:t>suivez-moi</a:t>
            </a:r>
            <a:r>
              <a:rPr lang="fr-FR" b="0" i="0" u="none" baseline="0" noProof="0" dirty="0" smtClean="0"/>
              <a:t>.</a:t>
            </a:r>
            <a:endParaRPr lang="fr-FR" baseline="0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[lire] Le </a:t>
            </a:r>
            <a:r>
              <a:rPr lang="fr-FR" b="1" u="sng" noProof="0" dirty="0" smtClean="0"/>
              <a:t>3</a:t>
            </a:r>
            <a:r>
              <a:rPr lang="fr-FR" b="1" u="sng" baseline="30000" noProof="0" dirty="0" smtClean="0"/>
              <a:t>e</a:t>
            </a:r>
            <a:r>
              <a:rPr lang="fr-FR" b="1" u="sng" noProof="0" dirty="0" smtClean="0"/>
              <a:t> </a:t>
            </a:r>
            <a:r>
              <a:rPr lang="fr-FR" b="1" u="sng" noProof="0" dirty="0" err="1" smtClean="0"/>
              <a:t>imp</a:t>
            </a:r>
            <a:r>
              <a:rPr lang="fr-FR" noProof="0" dirty="0" smtClean="0"/>
              <a:t> selon</a:t>
            </a:r>
            <a:r>
              <a:rPr lang="fr-FR" baseline="0" noProof="0" dirty="0" smtClean="0"/>
              <a:t> Mt </a:t>
            </a:r>
            <a:r>
              <a:rPr lang="fr-FR" b="1" i="1" u="sng" baseline="0" noProof="0" dirty="0" smtClean="0"/>
              <a:t>prépare</a:t>
            </a:r>
            <a:r>
              <a:rPr lang="fr-FR" baseline="0" noProof="0" dirty="0" smtClean="0"/>
              <a:t> le disciple </a:t>
            </a:r>
            <a:r>
              <a:rPr lang="fr-FR" baseline="0" noProof="0" dirty="0" err="1" smtClean="0"/>
              <a:t>pr</a:t>
            </a:r>
            <a:r>
              <a:rPr lang="fr-FR" baseline="0" noProof="0" dirty="0" smtClean="0"/>
              <a:t> la </a:t>
            </a:r>
            <a:r>
              <a:rPr lang="fr-FR" baseline="0" noProof="0" dirty="0" err="1" smtClean="0"/>
              <a:t>perséc</a:t>
            </a:r>
            <a:r>
              <a:rPr lang="fr-FR" baseline="0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Faire des disciples</a:t>
            </a:r>
            <a:r>
              <a:rPr lang="fr-FR" baseline="0" noProof="0" dirty="0" smtClean="0"/>
              <a:t> est de les préparer pour l’avenir. JC l’a fait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Voici une prescription du </a:t>
            </a:r>
            <a:r>
              <a:rPr lang="fr-FR" noProof="0" dirty="0" err="1" smtClean="0"/>
              <a:t>SJC</a:t>
            </a:r>
            <a:r>
              <a:rPr lang="fr-FR" noProof="0" dirty="0" smtClean="0"/>
              <a:t> à enseigner à obéir.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8950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</a:t>
            </a:r>
            <a:r>
              <a:rPr lang="fr-FR" b="1" u="sng" noProof="0" dirty="0" smtClean="0"/>
              <a:t>4</a:t>
            </a:r>
            <a:r>
              <a:rPr lang="fr-FR" b="1" u="sng" baseline="30000" noProof="0" dirty="0" smtClean="0"/>
              <a:t>e</a:t>
            </a:r>
            <a:r>
              <a:rPr lang="fr-FR" b="1" u="sng" noProof="0" dirty="0" smtClean="0"/>
              <a:t> </a:t>
            </a:r>
            <a:r>
              <a:rPr lang="fr-FR" b="1" u="sng" noProof="0" dirty="0" err="1" smtClean="0"/>
              <a:t>imp</a:t>
            </a:r>
            <a:r>
              <a:rPr lang="fr-FR" noProof="0" dirty="0" smtClean="0"/>
              <a:t> </a:t>
            </a:r>
            <a:r>
              <a:rPr lang="fr-FR" noProof="0" dirty="0" err="1" smtClean="0"/>
              <a:t>dns</a:t>
            </a:r>
            <a:r>
              <a:rPr lang="fr-FR" noProof="0" dirty="0" smtClean="0"/>
              <a:t> Mt= aussi positif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[lire]</a:t>
            </a:r>
            <a:r>
              <a:rPr lang="fr-FR" baseline="0" noProof="0" dirty="0" smtClean="0"/>
              <a:t> S/</a:t>
            </a:r>
            <a:r>
              <a:rPr lang="fr-FR" noProof="0" dirty="0" smtClean="0"/>
              <a:t>s forme de </a:t>
            </a:r>
            <a:r>
              <a:rPr lang="fr-FR" noProof="0" dirty="0" err="1" smtClean="0"/>
              <a:t>subjnctif</a:t>
            </a:r>
            <a:r>
              <a:rPr lang="fr-FR" noProof="0" dirty="0" smtClean="0"/>
              <a:t>,</a:t>
            </a:r>
            <a:r>
              <a:rPr lang="fr-FR" baseline="0" noProof="0" dirty="0" smtClean="0"/>
              <a:t> le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prescrit </a:t>
            </a:r>
            <a:r>
              <a:rPr lang="fr-FR" baseline="0" noProof="0" dirty="0" err="1" smtClean="0"/>
              <a:t>ds</a:t>
            </a:r>
            <a:r>
              <a:rPr lang="fr-FR" baseline="0" noProof="0" dirty="0" smtClean="0"/>
              <a:t> </a:t>
            </a:r>
            <a:r>
              <a:rPr lang="fr-FR" b="1" i="1" u="sng" baseline="0" noProof="0" dirty="0" err="1" smtClean="0"/>
              <a:t>bnnes</a:t>
            </a:r>
            <a:r>
              <a:rPr lang="fr-FR" b="1" i="1" u="sng" baseline="0" noProof="0" dirty="0" smtClean="0"/>
              <a:t> </a:t>
            </a:r>
            <a:r>
              <a:rPr lang="fr-FR" b="1" i="1" u="sng" baseline="0" noProof="0" dirty="0" err="1" smtClean="0"/>
              <a:t>œuvrs</a:t>
            </a:r>
            <a:endParaRPr lang="fr-FR" baseline="0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Il ne s’agit pas de l’incognito, mais ‘devant les hommes’ pour</a:t>
            </a:r>
            <a:r>
              <a:rPr lang="fr-FR" baseline="0" noProof="0" dirty="0" smtClean="0"/>
              <a:t> qu’ils sachent pourquoi.</a:t>
            </a:r>
            <a:endParaRPr lang="fr-FR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Le </a:t>
            </a:r>
            <a:r>
              <a:rPr lang="fr-FR" noProof="0" dirty="0" err="1" smtClean="0"/>
              <a:t>SJC</a:t>
            </a:r>
            <a:r>
              <a:rPr lang="fr-FR" noProof="0" dirty="0" smtClean="0"/>
              <a:t> veut des actes </a:t>
            </a:r>
            <a:r>
              <a:rPr lang="fr-FR" u="sng" noProof="0" dirty="0" smtClean="0"/>
              <a:t>suivis</a:t>
            </a:r>
            <a:r>
              <a:rPr lang="fr-FR" noProof="0" dirty="0" smtClean="0"/>
              <a:t> par des paroles de l’Evangile.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4892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Avec le </a:t>
            </a:r>
            <a:r>
              <a:rPr lang="fr-FR" b="1" i="0" u="sng" noProof="0" dirty="0" smtClean="0"/>
              <a:t>5</a:t>
            </a:r>
            <a:r>
              <a:rPr lang="fr-FR" b="1" i="0" u="sng" baseline="30000" noProof="0" dirty="0" smtClean="0"/>
              <a:t>e</a:t>
            </a:r>
            <a:r>
              <a:rPr lang="fr-FR" b="1" i="0" u="sng" noProof="0" dirty="0" smtClean="0"/>
              <a:t> </a:t>
            </a:r>
            <a:r>
              <a:rPr lang="fr-FR" b="1" i="0" u="sng" noProof="0" dirty="0" err="1" smtClean="0"/>
              <a:t>imp</a:t>
            </a:r>
            <a:r>
              <a:rPr lang="fr-FR" noProof="0" dirty="0" smtClean="0"/>
              <a:t> dans</a:t>
            </a:r>
            <a:r>
              <a:rPr lang="fr-FR" baseline="0" noProof="0" dirty="0" smtClean="0"/>
              <a:t> Mt, le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corrige une erreur de ns jours !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[lire] </a:t>
            </a:r>
            <a:r>
              <a:rPr lang="fr-FR" b="1" i="1" u="sng" noProof="0" dirty="0" smtClean="0"/>
              <a:t>La loi est bonne</a:t>
            </a:r>
            <a:r>
              <a:rPr lang="fr-FR" noProof="0" dirty="0" smtClean="0"/>
              <a:t> selon Paul </a:t>
            </a:r>
            <a:r>
              <a:rPr lang="fr-FR" baseline="0" noProof="0" dirty="0" smtClean="0"/>
              <a:t>dans Rm7v16 &amp; 1Tim1v8.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Par souci de légalisme au sujet du salut, on exagère</a:t>
            </a:r>
            <a:r>
              <a:rPr lang="fr-FR" baseline="0" noProof="0" dirty="0" smtClean="0"/>
              <a:t> et </a:t>
            </a:r>
            <a:r>
              <a:rPr lang="fr-FR" noProof="0" dirty="0" smtClean="0"/>
              <a:t>renie tout</a:t>
            </a:r>
            <a:r>
              <a:rPr lang="fr-FR" baseline="0" noProof="0" dirty="0" smtClean="0"/>
              <a:t> règle biblique.</a:t>
            </a:r>
            <a:endParaRPr lang="fr-FR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Il n faut </a:t>
            </a:r>
            <a:r>
              <a:rPr lang="fr-FR" baseline="0" noProof="0" dirty="0" err="1" smtClean="0"/>
              <a:t>ps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fair</a:t>
            </a:r>
            <a:r>
              <a:rPr lang="fr-FR" baseline="0" noProof="0" dirty="0" smtClean="0"/>
              <a:t> n’</a:t>
            </a:r>
            <a:r>
              <a:rPr lang="fr-FR" baseline="0" noProof="0" dirty="0" err="1" smtClean="0"/>
              <a:t>imprte</a:t>
            </a:r>
            <a:r>
              <a:rPr lang="fr-FR" baseline="0" noProof="0" dirty="0" smtClean="0"/>
              <a:t> quoi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3284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</a:t>
            </a:r>
            <a:r>
              <a:rPr lang="fr-FR" b="1" u="sng" noProof="0" dirty="0" smtClean="0"/>
              <a:t>6</a:t>
            </a:r>
            <a:r>
              <a:rPr lang="fr-FR" b="1" u="sng" baseline="30000" noProof="0" dirty="0" smtClean="0"/>
              <a:t>e</a:t>
            </a:r>
            <a:r>
              <a:rPr lang="fr-FR" b="1" u="sng" noProof="0" dirty="0" smtClean="0"/>
              <a:t> impératif</a:t>
            </a:r>
            <a:r>
              <a:rPr lang="fr-FR" noProof="0" dirty="0" smtClean="0"/>
              <a:t> selon Matthieu concerne</a:t>
            </a:r>
            <a:r>
              <a:rPr lang="fr-FR" baseline="0" noProof="0" dirty="0" smtClean="0"/>
              <a:t> nos frères et sœurs.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[lire] </a:t>
            </a:r>
            <a:r>
              <a:rPr lang="fr-FR" baseline="0" noProof="0" dirty="0" smtClean="0"/>
              <a:t>Avant même le </a:t>
            </a:r>
            <a:r>
              <a:rPr lang="fr-FR" baseline="0" noProof="0" dirty="0" smtClean="0"/>
              <a:t>culte, </a:t>
            </a:r>
            <a:r>
              <a:rPr lang="fr-FR" b="1" i="1" u="sng" baseline="0" noProof="0" dirty="0" smtClean="0"/>
              <a:t>le repentir et le pardon</a:t>
            </a:r>
            <a:r>
              <a:rPr lang="fr-FR" baseline="0" noProof="0" dirty="0" smtClean="0"/>
              <a:t> </a:t>
            </a:r>
            <a:r>
              <a:rPr lang="fr-FR" b="1" i="1" u="sng" baseline="0" noProof="0" dirty="0" smtClean="0"/>
              <a:t>entre frères</a:t>
            </a:r>
            <a:r>
              <a:rPr lang="fr-FR" baseline="0" noProof="0" dirty="0" smtClean="0"/>
              <a:t>+ sœur </a:t>
            </a:r>
            <a:r>
              <a:rPr lang="fr-FR" baseline="0" noProof="0" dirty="0" smtClean="0"/>
              <a:t>est prescrit par JC</a:t>
            </a:r>
            <a:endParaRPr lang="fr-FR" baseline="0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On</a:t>
            </a:r>
            <a:r>
              <a:rPr lang="fr-FR" baseline="0" noProof="0" dirty="0" smtClean="0"/>
              <a:t> ne fait pas de disciples juste pour en avoir au culte.</a:t>
            </a:r>
            <a:endParaRPr lang="fr-FR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L’objectif est la famille </a:t>
            </a:r>
            <a:r>
              <a:rPr lang="fr-FR" noProof="0" dirty="0" err="1" smtClean="0"/>
              <a:t>chr</a:t>
            </a:r>
            <a:r>
              <a:rPr lang="fr-FR" noProof="0" dirty="0" smtClean="0"/>
              <a:t>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32127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</a:t>
            </a:r>
            <a:r>
              <a:rPr lang="fr-FR" b="1" u="sng" noProof="0" dirty="0" smtClean="0"/>
              <a:t>7</a:t>
            </a:r>
            <a:r>
              <a:rPr lang="fr-FR" b="1" u="sng" baseline="30000" noProof="0" dirty="0" smtClean="0"/>
              <a:t>e</a:t>
            </a:r>
            <a:r>
              <a:rPr lang="fr-FR" b="1" u="sng" noProof="0" dirty="0" smtClean="0"/>
              <a:t> </a:t>
            </a:r>
            <a:r>
              <a:rPr lang="fr-FR" b="1" u="sng" noProof="0" dirty="0" err="1" smtClean="0"/>
              <a:t>imp</a:t>
            </a:r>
            <a:r>
              <a:rPr lang="fr-FR" noProof="0" dirty="0" smtClean="0"/>
              <a:t> </a:t>
            </a:r>
            <a:r>
              <a:rPr lang="fr-FR" noProof="0" dirty="0" err="1" smtClean="0"/>
              <a:t>seln</a:t>
            </a:r>
            <a:r>
              <a:rPr lang="fr-FR" noProof="0" dirty="0" smtClean="0"/>
              <a:t> </a:t>
            </a:r>
            <a:r>
              <a:rPr lang="fr-FR" noProof="0" dirty="0" smtClean="0"/>
              <a:t>Mt est </a:t>
            </a:r>
            <a:r>
              <a:rPr lang="fr-FR" noProof="0" dirty="0" smtClean="0"/>
              <a:t>aussi </a:t>
            </a:r>
            <a:r>
              <a:rPr lang="fr-FR" noProof="0" dirty="0" err="1" smtClean="0"/>
              <a:t>posi</a:t>
            </a:r>
            <a:endParaRPr lang="fr-FR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[lire </a:t>
            </a:r>
            <a:r>
              <a:rPr lang="fr-FR" b="1" i="1" noProof="0" dirty="0" smtClean="0"/>
              <a:t>fin</a:t>
            </a:r>
            <a:r>
              <a:rPr lang="fr-FR" noProof="0" dirty="0" smtClean="0"/>
              <a:t>]</a:t>
            </a:r>
            <a:r>
              <a:rPr lang="fr-FR" baseline="0" noProof="0" dirty="0" smtClean="0"/>
              <a:t> Au lieu de garder une malaise, venez </a:t>
            </a:r>
            <a:r>
              <a:rPr lang="fr-FR" b="1" i="1" u="sng" baseline="0" noProof="0" dirty="0" smtClean="0"/>
              <a:t>louer</a:t>
            </a:r>
            <a:r>
              <a:rPr lang="fr-FR" baseline="0" noProof="0" dirty="0" smtClean="0"/>
              <a:t> le </a:t>
            </a:r>
            <a:r>
              <a:rPr lang="fr-FR" baseline="0" noProof="0" dirty="0" err="1" smtClean="0"/>
              <a:t>SJC</a:t>
            </a:r>
            <a:endParaRPr lang="fr-FR" baseline="0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Le verbe ‘présenter’ veut </a:t>
            </a:r>
            <a:r>
              <a:rPr lang="fr-FR" baseline="0" noProof="0" dirty="0" err="1" smtClean="0"/>
              <a:t>dre</a:t>
            </a:r>
            <a:r>
              <a:rPr lang="fr-FR" baseline="0" noProof="0" dirty="0" smtClean="0"/>
              <a:t> activement offrir ton offrande.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aseline="0" noProof="0" dirty="0" err="1" smtClean="0"/>
              <a:t>Seln</a:t>
            </a:r>
            <a:r>
              <a:rPr lang="fr-FR" baseline="0" noProof="0" dirty="0" smtClean="0"/>
              <a:t> Héb13v15 le fruit de ns </a:t>
            </a:r>
            <a:r>
              <a:rPr lang="fr-FR" baseline="0" noProof="0" dirty="0" err="1" smtClean="0"/>
              <a:t>lèvrs</a:t>
            </a:r>
            <a:r>
              <a:rPr lang="fr-FR" baseline="0" noProof="0" dirty="0" smtClean="0"/>
              <a:t> qui louent JC est l’</a:t>
            </a:r>
            <a:r>
              <a:rPr lang="fr-FR" baseline="0" noProof="0" dirty="0" err="1" smtClean="0"/>
              <a:t>offrand</a:t>
            </a:r>
            <a:endParaRPr lang="fr-FR" baseline="0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Tout disciple doit louer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leSJC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2345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dirty="0" smtClean="0"/>
              <a:t>Qu’avons-nous vu ?</a:t>
            </a:r>
          </a:p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dirty="0" smtClean="0"/>
              <a:t>Qu’allons-nous en faire ?</a:t>
            </a:r>
          </a:p>
          <a:p>
            <a:pPr marL="0" indent="0" defTabSz="164592">
              <a:buFont typeface="Wingdings" panose="05000000000000000000" pitchFamily="2" charset="2"/>
              <a:buNone/>
            </a:pPr>
            <a:r>
              <a:rPr lang="fr-FR" dirty="0" smtClean="0"/>
              <a:t>Quand faut-il</a:t>
            </a:r>
            <a:r>
              <a:rPr lang="fr-FR" baseline="0" dirty="0" smtClean="0"/>
              <a:t> commencer ?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err="1" smtClean="0"/>
              <a:t>Ntr</a:t>
            </a:r>
            <a:r>
              <a:rPr lang="fr-FR" baseline="0" dirty="0" smtClean="0"/>
              <a:t> question est d’actualité !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 smtClean="0"/>
              <a:t>Ns </a:t>
            </a:r>
            <a:r>
              <a:rPr lang="fr-FR" baseline="0" dirty="0" err="1" smtClean="0"/>
              <a:t>avns</a:t>
            </a:r>
            <a:r>
              <a:rPr lang="fr-FR" baseline="0" dirty="0" smtClean="0"/>
              <a:t> vu 4 besoins. 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 smtClean="0"/>
              <a:t>Ns </a:t>
            </a:r>
            <a:r>
              <a:rPr lang="fr-FR" baseline="0" dirty="0" err="1" smtClean="0"/>
              <a:t>avns</a:t>
            </a:r>
            <a:r>
              <a:rPr lang="fr-FR" baseline="0" dirty="0" smtClean="0"/>
              <a:t> vu 2 essentiels. 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aseline="0" dirty="0" smtClean="0"/>
              <a:t>Ns </a:t>
            </a:r>
            <a:r>
              <a:rPr lang="fr-FR" baseline="0" dirty="0" err="1" smtClean="0"/>
              <a:t>avns</a:t>
            </a:r>
            <a:r>
              <a:rPr lang="fr-FR" baseline="0" dirty="0" smtClean="0"/>
              <a:t> vu 7 prescriptions pour </a:t>
            </a:r>
            <a:r>
              <a:rPr lang="fr-FR" b="1" i="1" u="sng" baseline="0" dirty="0" smtClean="0"/>
              <a:t>tout</a:t>
            </a:r>
            <a:r>
              <a:rPr lang="fr-FR" baseline="0" dirty="0" smtClean="0"/>
              <a:t> disciple du </a:t>
            </a:r>
            <a:r>
              <a:rPr lang="fr-FR" baseline="0" dirty="0" err="1" smtClean="0"/>
              <a:t>SJC</a:t>
            </a:r>
            <a:r>
              <a:rPr lang="fr-FR" baseline="0" smtClean="0"/>
              <a:t>.(suite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J’avais</a:t>
            </a:r>
            <a:r>
              <a:rPr lang="fr-FR" baseline="0" noProof="0" dirty="0" smtClean="0"/>
              <a:t> constaté que le mot </a:t>
            </a:r>
            <a:r>
              <a:rPr lang="fr-FR" baseline="0" noProof="0" dirty="0" err="1" smtClean="0"/>
              <a:t>discp</a:t>
            </a:r>
            <a:r>
              <a:rPr lang="fr-FR" baseline="0" noProof="0" dirty="0" smtClean="0"/>
              <a:t> apparaît </a:t>
            </a:r>
            <a:r>
              <a:rPr lang="fr-FR" b="1" i="1" u="sng" baseline="0" noProof="0" dirty="0" smtClean="0"/>
              <a:t>263x</a:t>
            </a:r>
            <a:r>
              <a:rPr lang="fr-FR" baseline="0" noProof="0" dirty="0" smtClean="0"/>
              <a:t> dans les évangiles +</a:t>
            </a:r>
            <a:r>
              <a:rPr lang="fr-FR" baseline="0" noProof="0" dirty="0" err="1" smtClean="0"/>
              <a:t>ls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Ac</a:t>
            </a:r>
            <a:r>
              <a:rPr lang="fr-FR" baseline="0" noProof="0" dirty="0" smtClean="0"/>
              <a:t>, l’</a:t>
            </a:r>
            <a:r>
              <a:rPr lang="fr-FR" baseline="0" noProof="0" dirty="0" err="1" smtClean="0"/>
              <a:t>hist</a:t>
            </a:r>
            <a:r>
              <a:rPr lang="fr-FR" baseline="0" noProof="0" dirty="0" smtClean="0"/>
              <a:t> de l’</a:t>
            </a:r>
            <a:r>
              <a:rPr lang="fr-FR" baseline="0" noProof="0" dirty="0" err="1" smtClean="0"/>
              <a:t>églis</a:t>
            </a:r>
            <a:endParaRPr lang="fr-FR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La Bible dit ceci. [lire]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Le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nom « chrétiens » </a:t>
            </a:r>
            <a:r>
              <a:rPr lang="fr-FR" b="1" i="1" u="sng" baseline="0" noProof="0" dirty="0" smtClean="0"/>
              <a:t>donné</a:t>
            </a:r>
            <a:r>
              <a:rPr lang="fr-FR" baseline="0" noProof="0" dirty="0" smtClean="0"/>
              <a:t> </a:t>
            </a:r>
            <a:r>
              <a:rPr lang="fr-FR" baseline="0" noProof="0" dirty="0" smtClean="0"/>
              <a:t>aux disciples n’apparaît </a:t>
            </a:r>
            <a:r>
              <a:rPr lang="fr-FR" baseline="0" noProof="0" dirty="0" smtClean="0"/>
              <a:t>que </a:t>
            </a:r>
            <a:r>
              <a:rPr lang="fr-FR" baseline="0" noProof="0" dirty="0" smtClean="0"/>
              <a:t>3x.</a:t>
            </a:r>
            <a:endParaRPr lang="fr-FR" baseline="0" noProof="0" dirty="0" smtClean="0"/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Les </a:t>
            </a:r>
            <a:r>
              <a:rPr lang="fr-FR" b="1" u="sng" baseline="0" noProof="0" dirty="0" smtClean="0"/>
              <a:t>disciples</a:t>
            </a:r>
            <a:r>
              <a:rPr lang="fr-FR" baseline="0" noProof="0" dirty="0" smtClean="0"/>
              <a:t> </a:t>
            </a:r>
            <a:r>
              <a:rPr lang="fr-FR" b="0" i="1" u="sng" baseline="0" noProof="0" dirty="0" smtClean="0"/>
              <a:t>s’appelaient</a:t>
            </a:r>
            <a:r>
              <a:rPr lang="fr-FR" baseline="0" noProof="0" dirty="0" smtClean="0"/>
              <a:t> ‘</a:t>
            </a:r>
            <a:r>
              <a:rPr lang="fr-FR" b="1" u="sng" baseline="0" noProof="0" dirty="0" smtClean="0"/>
              <a:t>frères</a:t>
            </a:r>
            <a:r>
              <a:rPr lang="fr-FR" baseline="0" noProof="0" dirty="0" smtClean="0"/>
              <a:t>’ 231x depuis les Actes</a:t>
            </a:r>
            <a:r>
              <a:rPr lang="fr-FR" baseline="0" noProof="0" dirty="0" smtClean="0"/>
              <a:t>.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En</a:t>
            </a:r>
            <a:r>
              <a:rPr lang="fr-FR" baseline="0" noProof="0" dirty="0" smtClean="0"/>
              <a:t> français courant, les 2 mots </a:t>
            </a:r>
            <a:r>
              <a:rPr lang="fr-FR" baseline="0" noProof="0" dirty="0" smtClean="0"/>
              <a:t>les plus utilisés veulent dire[lire]</a:t>
            </a:r>
            <a:endParaRPr lang="fr-FR" noProof="0" dirty="0" smtClean="0"/>
          </a:p>
          <a:p>
            <a:pPr marL="0" indent="0" defTabSz="192024">
              <a:buFont typeface="Wingdings" pitchFamily="2" charset="2"/>
              <a:buNone/>
            </a:pPr>
            <a:r>
              <a:rPr lang="fr-FR" noProof="0" dirty="0" smtClean="0"/>
              <a:t>	Le 1</a:t>
            </a:r>
            <a:r>
              <a:rPr lang="fr-FR" baseline="30000" noProof="0" dirty="0" smtClean="0"/>
              <a:t>er</a:t>
            </a:r>
            <a:r>
              <a:rPr lang="fr-FR" noProof="0" dirty="0" smtClean="0"/>
              <a:t> </a:t>
            </a:r>
            <a:r>
              <a:rPr lang="fr-FR" b="1" i="1" u="sng" noProof="0" dirty="0" smtClean="0"/>
              <a:t>favorisera</a:t>
            </a:r>
            <a:r>
              <a:rPr lang="fr-FR" noProof="0" dirty="0" smtClean="0"/>
              <a:t> </a:t>
            </a:r>
            <a:r>
              <a:rPr lang="fr-FR" baseline="0" noProof="0" dirty="0" smtClean="0"/>
              <a:t>le second.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baseline="0" noProof="0" dirty="0" smtClean="0"/>
              <a:t> [lire] Le but de </a:t>
            </a:r>
            <a:r>
              <a:rPr lang="fr-FR" baseline="0" noProof="0" dirty="0" err="1" smtClean="0"/>
              <a:t>ntr</a:t>
            </a:r>
            <a:r>
              <a:rPr lang="fr-FR" baseline="0" noProof="0" dirty="0" smtClean="0"/>
              <a:t> mission est de faire des disciples, pas des chrétiens… ni des frères.</a:t>
            </a:r>
          </a:p>
          <a:p>
            <a:pPr marL="0" indent="0" defTabSz="192024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baseline="0" noProof="0" dirty="0" smtClean="0"/>
              <a:t>Dieu seul s’en occupe !</a:t>
            </a:r>
          </a:p>
          <a:p>
            <a:pPr marL="0" indent="171450" defTabSz="192024">
              <a:buFont typeface="Wingdings" pitchFamily="2" charset="2"/>
              <a:buChar char="Ø"/>
            </a:pPr>
            <a:r>
              <a:rPr lang="fr-FR" noProof="0" dirty="0" smtClean="0"/>
              <a:t>Faisons donc des disciples.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0400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err="1" smtClean="0"/>
              <a:t>Réfléchissns</a:t>
            </a:r>
            <a:r>
              <a:rPr lang="fr-FR" noProof="0" dirty="0" smtClean="0"/>
              <a:t> à </a:t>
            </a:r>
            <a:r>
              <a:rPr lang="fr-FR" noProof="0" dirty="0" err="1" smtClean="0"/>
              <a:t>ntr</a:t>
            </a:r>
            <a:r>
              <a:rPr lang="fr-FR" baseline="0" noProof="0" dirty="0" smtClean="0"/>
              <a:t> responsabilité</a:t>
            </a:r>
            <a:endParaRPr lang="fr-FR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Méditons</a:t>
            </a:r>
            <a:r>
              <a:rPr lang="fr-FR" baseline="0" noProof="0" dirty="0" smtClean="0"/>
              <a:t> ce texte pour en trouver </a:t>
            </a:r>
            <a:r>
              <a:rPr lang="fr-FR" baseline="0" noProof="0" dirty="0" smtClean="0"/>
              <a:t>les réponses.</a:t>
            </a:r>
            <a:endParaRPr lang="fr-FR" baseline="0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aseline="0" noProof="0" dirty="0" err="1" smtClean="0"/>
              <a:t>Ntre</a:t>
            </a:r>
            <a:r>
              <a:rPr lang="fr-FR" baseline="0" noProof="0" dirty="0" smtClean="0"/>
              <a:t> </a:t>
            </a:r>
            <a:r>
              <a:rPr lang="fr-FR" b="1" u="sng" baseline="0" noProof="0" dirty="0" smtClean="0"/>
              <a:t>1</a:t>
            </a:r>
            <a:r>
              <a:rPr lang="fr-FR" b="1" u="sng" baseline="30000" noProof="0" dirty="0" smtClean="0"/>
              <a:t>er</a:t>
            </a:r>
            <a:r>
              <a:rPr lang="fr-FR" b="1" u="sng" baseline="0" noProof="0" dirty="0" smtClean="0"/>
              <a:t> besoin</a:t>
            </a:r>
            <a:r>
              <a:rPr lang="fr-FR" b="1" u="none" baseline="0" noProof="0" dirty="0" smtClean="0"/>
              <a:t> </a:t>
            </a:r>
            <a:r>
              <a:rPr lang="fr-FR" baseline="0" noProof="0" dirty="0" smtClean="0"/>
              <a:t>est </a:t>
            </a:r>
            <a:r>
              <a:rPr lang="fr-FR" b="1" i="1" u="sng" baseline="0" noProof="0" dirty="0" smtClean="0"/>
              <a:t>le temps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n’y a </a:t>
            </a:r>
            <a:r>
              <a:rPr lang="fr-FR" baseline="0" noProof="0" dirty="0" err="1" smtClean="0"/>
              <a:t>ps</a:t>
            </a:r>
            <a:r>
              <a:rPr lang="fr-FR" baseline="0" noProof="0" dirty="0" smtClean="0"/>
              <a:t> d’ cours accélérés!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Le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a pris 3ans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les 12.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A la fin,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le Meilleur des Maîtres il fallait encore du </a:t>
            </a:r>
            <a:r>
              <a:rPr lang="fr-FR" baseline="0" noProof="0" dirty="0" err="1" smtClean="0"/>
              <a:t>trav</a:t>
            </a:r>
            <a:r>
              <a:rPr lang="fr-FR" baseline="0" noProof="0" dirty="0" smtClean="0"/>
              <a:t>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1105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</a:t>
            </a:r>
            <a:r>
              <a:rPr lang="fr-FR" baseline="0" noProof="0" dirty="0" smtClean="0"/>
              <a:t> </a:t>
            </a:r>
            <a:r>
              <a:rPr lang="fr-FR" b="1" u="sng" baseline="0" noProof="0" dirty="0" smtClean="0"/>
              <a:t>2</a:t>
            </a:r>
            <a:r>
              <a:rPr lang="fr-FR" b="1" u="sng" baseline="30000" noProof="0" dirty="0" smtClean="0"/>
              <a:t>e</a:t>
            </a:r>
            <a:r>
              <a:rPr lang="fr-FR" b="1" u="sng" baseline="0" noProof="0" dirty="0" smtClean="0"/>
              <a:t> besoin</a:t>
            </a:r>
            <a:r>
              <a:rPr lang="fr-FR" baseline="0" noProof="0" dirty="0" smtClean="0"/>
              <a:t> est de </a:t>
            </a:r>
            <a:r>
              <a:rPr lang="fr-FR" b="1" i="1" u="sng" baseline="0" noProof="0" dirty="0" smtClean="0"/>
              <a:t>faire du chemin </a:t>
            </a:r>
            <a:r>
              <a:rPr lang="fr-FR" b="1" i="1" u="sng" baseline="0" noProof="0" dirty="0" err="1" smtClean="0"/>
              <a:t>ensmble</a:t>
            </a:r>
            <a:r>
              <a:rPr lang="fr-FR" b="1" i="1" u="sng" baseline="0" noProof="0" dirty="0" smtClean="0"/>
              <a:t>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ls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discples</a:t>
            </a:r>
            <a:endParaRPr lang="fr-FR" baseline="0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Votre exemple parle fort.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ne s’agit pas de n’importe quelles réunions chrétiennes, mais du culte de l’église locale.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Il faut obéir au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en se souvenant de Lui à sa Table.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943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</a:t>
            </a:r>
            <a:r>
              <a:rPr lang="fr-FR" baseline="0" noProof="0" dirty="0" smtClean="0"/>
              <a:t> </a:t>
            </a:r>
            <a:r>
              <a:rPr lang="fr-FR" b="1" u="sng" baseline="0" noProof="0" dirty="0" smtClean="0"/>
              <a:t>3</a:t>
            </a:r>
            <a:r>
              <a:rPr lang="fr-FR" b="1" u="sng" baseline="30000" noProof="0" dirty="0" smtClean="0"/>
              <a:t>e</a:t>
            </a:r>
            <a:r>
              <a:rPr lang="fr-FR" b="1" u="sng" baseline="0" noProof="0" dirty="0" smtClean="0"/>
              <a:t> besoin</a:t>
            </a:r>
            <a:r>
              <a:rPr lang="fr-FR" baseline="0" noProof="0" dirty="0" smtClean="0"/>
              <a:t> est </a:t>
            </a:r>
            <a:r>
              <a:rPr lang="fr-FR" b="0" i="0" u="none" baseline="0" noProof="0" dirty="0" smtClean="0"/>
              <a:t>d’</a:t>
            </a:r>
            <a:r>
              <a:rPr lang="fr-FR" b="1" i="1" u="sng" baseline="0" noProof="0" dirty="0" smtClean="0"/>
              <a:t>enseigner</a:t>
            </a:r>
            <a:r>
              <a:rPr lang="fr-FR" baseline="0" noProof="0" dirty="0" smtClean="0"/>
              <a:t> beaucoup pour en avoir </a:t>
            </a:r>
            <a:r>
              <a:rPr lang="fr-FR" baseline="0" noProof="0" dirty="0" err="1" smtClean="0"/>
              <a:t>qquns</a:t>
            </a:r>
            <a:r>
              <a:rPr lang="fr-FR" baseline="0" noProof="0" dirty="0" smtClean="0"/>
              <a:t>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Enseigner veut dire présenter les vérités bibliques d’une façon facile à se souvenir et à mettre en pratique.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Il</a:t>
            </a:r>
            <a:r>
              <a:rPr lang="fr-FR" baseline="0" noProof="0" dirty="0" smtClean="0"/>
              <a:t> n’est pas dit ‘enseigner </a:t>
            </a:r>
            <a:r>
              <a:rPr lang="fr-FR" baseline="0" noProof="0" dirty="0" err="1" smtClean="0"/>
              <a:t>bcp</a:t>
            </a:r>
            <a:r>
              <a:rPr lang="fr-FR" baseline="0" noProof="0" dirty="0" smtClean="0"/>
              <a:t> de choses mais </a:t>
            </a:r>
            <a:r>
              <a:rPr lang="fr-FR" baseline="0" noProof="0" dirty="0" err="1" smtClean="0"/>
              <a:t>bcp</a:t>
            </a:r>
            <a:r>
              <a:rPr lang="fr-FR" baseline="0" noProof="0" dirty="0" smtClean="0"/>
              <a:t> de </a:t>
            </a:r>
            <a:r>
              <a:rPr lang="fr-FR" baseline="0" noProof="0" dirty="0" err="1" smtClean="0"/>
              <a:t>personn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38541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</a:t>
            </a:r>
            <a:r>
              <a:rPr lang="fr-FR" baseline="0" noProof="0" dirty="0" smtClean="0"/>
              <a:t> </a:t>
            </a:r>
            <a:r>
              <a:rPr lang="fr-FR" b="1" u="sng" baseline="0" noProof="0" dirty="0" smtClean="0"/>
              <a:t>4</a:t>
            </a:r>
            <a:r>
              <a:rPr lang="fr-FR" b="1" u="sng" baseline="30000" noProof="0" dirty="0" smtClean="0"/>
              <a:t>e</a:t>
            </a:r>
            <a:r>
              <a:rPr lang="fr-FR" b="1" u="sng" baseline="0" noProof="0" dirty="0" smtClean="0"/>
              <a:t> besoin</a:t>
            </a:r>
            <a:r>
              <a:rPr lang="fr-FR" baseline="0" noProof="0" dirty="0" smtClean="0"/>
              <a:t> est </a:t>
            </a:r>
            <a:r>
              <a:rPr lang="fr-FR" b="0" i="0" u="none" baseline="0" noProof="0" dirty="0" smtClean="0"/>
              <a:t>de </a:t>
            </a:r>
            <a:r>
              <a:rPr lang="fr-FR" b="1" i="0" u="sng" baseline="0" noProof="0" dirty="0" smtClean="0"/>
              <a:t>viser</a:t>
            </a:r>
            <a:r>
              <a:rPr lang="fr-FR" b="0" i="0" u="none" baseline="0" noProof="0" dirty="0" smtClean="0"/>
              <a:t> l’</a:t>
            </a:r>
            <a:r>
              <a:rPr lang="fr-FR" b="0" i="0" u="none" baseline="0" noProof="0" dirty="0" err="1" smtClean="0"/>
              <a:t>objctif</a:t>
            </a:r>
            <a:r>
              <a:rPr lang="fr-FR" b="0" i="0" u="none" baseline="0" noProof="0" dirty="0" smtClean="0"/>
              <a:t> de </a:t>
            </a:r>
            <a:r>
              <a:rPr lang="fr-FR" b="0" i="0" u="none" baseline="0" noProof="0" dirty="0" err="1" smtClean="0"/>
              <a:t>marchr</a:t>
            </a:r>
            <a:r>
              <a:rPr lang="fr-FR" b="0" i="0" u="none" baseline="0" noProof="0" dirty="0" smtClean="0"/>
              <a:t> </a:t>
            </a:r>
            <a:r>
              <a:rPr lang="fr-FR" b="0" i="0" u="none" baseline="0" noProof="0" dirty="0" err="1" smtClean="0"/>
              <a:t>dns</a:t>
            </a:r>
            <a:r>
              <a:rPr lang="fr-FR" b="0" i="0" u="none" baseline="0" noProof="0" dirty="0" smtClean="0"/>
              <a:t> Ss traces</a:t>
            </a:r>
            <a:endParaRPr lang="fr-FR" baseline="0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Un vrai disciple devient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comme son Maître.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On devrait voir Christ</a:t>
            </a:r>
            <a:r>
              <a:rPr lang="fr-FR" baseline="0" noProof="0" dirty="0" smtClean="0"/>
              <a:t> chaque jour à travers ses disciples.</a:t>
            </a:r>
            <a:endParaRPr lang="fr-FR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Le titre</a:t>
            </a:r>
            <a:r>
              <a:rPr lang="fr-FR" baseline="0" noProof="0" dirty="0" smtClean="0"/>
              <a:t> ‘chrétien’ était donné en dérision et le redevient </a:t>
            </a:r>
            <a:r>
              <a:rPr lang="fr-FR" baseline="0" noProof="0" dirty="0" err="1" smtClean="0"/>
              <a:t>ajrdh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41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noProof="0" dirty="0" smtClean="0"/>
              <a:t>Reprenons</a:t>
            </a:r>
            <a:r>
              <a:rPr lang="fr-FR" noProof="0" dirty="0" smtClean="0"/>
              <a:t> les paroles du </a:t>
            </a:r>
            <a:r>
              <a:rPr lang="fr-FR" noProof="0" dirty="0" err="1" smtClean="0"/>
              <a:t>SJC</a:t>
            </a:r>
            <a:r>
              <a:rPr lang="fr-FR" noProof="0" dirty="0" smtClean="0"/>
              <a:t>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[lire] La 1</a:t>
            </a:r>
            <a:r>
              <a:rPr lang="fr-FR" baseline="30000" noProof="0" dirty="0" smtClean="0"/>
              <a:t>ere</a:t>
            </a:r>
            <a:r>
              <a:rPr lang="fr-FR" noProof="0" dirty="0" smtClean="0"/>
              <a:t> fois que ns </a:t>
            </a:r>
            <a:r>
              <a:rPr lang="fr-FR" noProof="0" dirty="0" err="1" smtClean="0"/>
              <a:t>avns</a:t>
            </a:r>
            <a:r>
              <a:rPr lang="fr-FR" noProof="0" dirty="0" smtClean="0"/>
              <a:t> posé </a:t>
            </a:r>
            <a:r>
              <a:rPr lang="fr-FR" noProof="0" dirty="0" err="1" smtClean="0"/>
              <a:t>ntr</a:t>
            </a:r>
            <a:r>
              <a:rPr lang="fr-FR" noProof="0" dirty="0" smtClean="0"/>
              <a:t> </a:t>
            </a:r>
            <a:r>
              <a:rPr lang="fr-FR" noProof="0" dirty="0" err="1" smtClean="0"/>
              <a:t>ques</a:t>
            </a:r>
            <a:r>
              <a:rPr lang="fr-FR" noProof="0" dirty="0" smtClean="0"/>
              <a:t> à ce </a:t>
            </a:r>
            <a:r>
              <a:rPr lang="fr-FR" noProof="0" dirty="0" err="1" smtClean="0"/>
              <a:t>verst</a:t>
            </a:r>
            <a:r>
              <a:rPr lang="fr-FR" noProof="0" dirty="0" smtClean="0"/>
              <a:t>, ns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avns</a:t>
            </a:r>
            <a:r>
              <a:rPr lang="fr-FR" baseline="0" noProof="0" dirty="0" smtClean="0"/>
              <a:t> vu 2 besoins: </a:t>
            </a:r>
            <a:r>
              <a:rPr lang="fr-FR" baseline="0" noProof="0" dirty="0" err="1" smtClean="0"/>
              <a:t>bapt+obéiss</a:t>
            </a:r>
            <a:endParaRPr lang="fr-FR" baseline="0" noProof="0" dirty="0" smtClean="0"/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C’est les </a:t>
            </a:r>
            <a:r>
              <a:rPr lang="fr-FR" b="1" u="sng" baseline="0" noProof="0" dirty="0" smtClean="0"/>
              <a:t>5</a:t>
            </a:r>
            <a:r>
              <a:rPr lang="fr-FR" b="1" u="sng" baseline="30000" noProof="0" dirty="0" smtClean="0"/>
              <a:t>e </a:t>
            </a:r>
            <a:r>
              <a:rPr lang="fr-FR" b="1" u="sng" baseline="0" noProof="0" dirty="0" smtClean="0"/>
              <a:t>+ 6</a:t>
            </a:r>
            <a:r>
              <a:rPr lang="fr-FR" b="1" u="sng" baseline="30000" noProof="0" dirty="0" smtClean="0"/>
              <a:t>e  </a:t>
            </a:r>
            <a:r>
              <a:rPr lang="fr-FR" b="1" u="sng" baseline="0" noProof="0" dirty="0" smtClean="0"/>
              <a:t>besoins</a:t>
            </a:r>
            <a:r>
              <a:rPr lang="fr-FR" b="0" i="0" u="none" baseline="0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J’ai </a:t>
            </a:r>
            <a:r>
              <a:rPr lang="fr-FR" baseline="0" noProof="0" dirty="0" err="1" smtClean="0"/>
              <a:t>soulgné</a:t>
            </a:r>
            <a:r>
              <a:rPr lang="fr-FR" baseline="0" noProof="0" dirty="0" smtClean="0"/>
              <a:t> la 6</a:t>
            </a:r>
            <a:r>
              <a:rPr lang="fr-FR" baseline="30000" noProof="0" dirty="0" smtClean="0"/>
              <a:t>e </a:t>
            </a:r>
            <a:r>
              <a:rPr lang="fr-FR" baseline="0" noProof="0" dirty="0" err="1" smtClean="0"/>
              <a:t>répnse</a:t>
            </a:r>
            <a:r>
              <a:rPr lang="fr-FR" baseline="0" noProof="0" dirty="0" smtClean="0"/>
              <a:t> à </a:t>
            </a:r>
            <a:r>
              <a:rPr lang="fr-FR" baseline="0" noProof="0" dirty="0" err="1" smtClean="0"/>
              <a:t>ntr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ques</a:t>
            </a:r>
            <a:r>
              <a:rPr lang="fr-FR" baseline="0" noProof="0" dirty="0" smtClean="0"/>
              <a:t> parce qu’elle est la clé.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Enseigner </a:t>
            </a:r>
            <a:r>
              <a:rPr lang="fr-FR" b="1" i="1" u="sng" noProof="0" dirty="0" smtClean="0"/>
              <a:t>une attitude</a:t>
            </a:r>
            <a:r>
              <a:rPr lang="fr-FR" noProof="0" dirty="0" smtClean="0"/>
              <a:t>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7994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Qu’est-ce que JC ns a prescrit</a:t>
            </a:r>
            <a:r>
              <a:rPr lang="fr-FR" baseline="0" noProof="0" dirty="0" smtClean="0"/>
              <a:t> ?</a:t>
            </a:r>
            <a:endParaRPr lang="fr-FR" noProof="0" dirty="0" smtClean="0"/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[lire]</a:t>
            </a:r>
            <a:r>
              <a:rPr lang="fr-FR" baseline="0" noProof="0" dirty="0" smtClean="0"/>
              <a:t> Voici le </a:t>
            </a:r>
            <a:r>
              <a:rPr lang="fr-FR" b="1" u="sng" baseline="0" noProof="0" dirty="0" smtClean="0"/>
              <a:t>1</a:t>
            </a:r>
            <a:r>
              <a:rPr lang="fr-FR" b="1" u="sng" baseline="30000" noProof="0" dirty="0" smtClean="0"/>
              <a:t>er</a:t>
            </a:r>
            <a:r>
              <a:rPr lang="fr-FR" b="1" u="sng" baseline="0" noProof="0" dirty="0" smtClean="0"/>
              <a:t> verbe</a:t>
            </a:r>
            <a:r>
              <a:rPr lang="fr-FR" baseline="0" noProof="0" dirty="0" smtClean="0"/>
              <a:t> à </a:t>
            </a:r>
            <a:r>
              <a:rPr lang="fr-FR" b="0" i="1" u="sng" baseline="0" noProof="0" dirty="0" smtClean="0"/>
              <a:t>l’impératif</a:t>
            </a:r>
            <a:r>
              <a:rPr lang="fr-FR" baseline="0" noProof="0" dirty="0" smtClean="0"/>
              <a:t> du </a:t>
            </a:r>
            <a:r>
              <a:rPr lang="fr-FR" baseline="0" noProof="0" dirty="0" err="1" smtClean="0"/>
              <a:t>SJC</a:t>
            </a:r>
            <a:r>
              <a:rPr lang="fr-FR" baseline="0" noProof="0" dirty="0" smtClean="0"/>
              <a:t> selon Mt.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u="sng" baseline="0" noProof="0" dirty="0" smtClean="0"/>
              <a:t>Repentir</a:t>
            </a:r>
            <a:r>
              <a:rPr lang="fr-FR" baseline="0" noProof="0" dirty="0" smtClean="0"/>
              <a:t> veut dire changer de penser; changer d’attitude.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Tout disciple en a besoin.</a:t>
            </a:r>
          </a:p>
          <a:p>
            <a:pPr marL="0" indent="171450" defTabSz="164592">
              <a:buFont typeface="Wingdings" pitchFamily="2" charset="2"/>
              <a:buChar char="Ø"/>
            </a:pPr>
            <a:r>
              <a:rPr lang="fr-FR" noProof="0" dirty="0" smtClean="0"/>
              <a:t>Au lieu d’en trouver</a:t>
            </a:r>
            <a:r>
              <a:rPr lang="fr-FR" baseline="0" noProof="0" dirty="0" smtClean="0"/>
              <a:t> plaisir, avoir horreur de tout péché.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74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ontexte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Est-ce « 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hors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contexte »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Comment faire des disciples du Seigneur Jésus-Christ aujourd’hui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Comment faire des disciples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Réjouissez-vous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et soyez dans l'allégresse, parce que votre récompense sera grande dans 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cieux ;  </a:t>
            </a:r>
            <a:r>
              <a:rPr lang="fr-FR" dirty="0">
                <a:latin typeface="Arial" pitchFamily="34" charset="0"/>
                <a:cs typeface="Arial" pitchFamily="34" charset="0"/>
              </a:rPr>
              <a:t>car c'est ainsi qu'on a persécuté les prophètes qui ont été avant vous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5v12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Soyez toujours joyeux.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763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Comment faire des disciples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Que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votre lumière luise</a:t>
            </a:r>
            <a:r>
              <a:rPr lang="fr-FR" dirty="0">
                <a:latin typeface="Arial" pitchFamily="34" charset="0"/>
                <a:cs typeface="Arial" pitchFamily="34" charset="0"/>
              </a:rPr>
              <a:t> ainsi devant les hommes, afin qu'ils voient vos bonnes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œuvres, </a:t>
            </a:r>
            <a:r>
              <a:rPr lang="fr-FR" dirty="0">
                <a:latin typeface="Arial" pitchFamily="34" charset="0"/>
                <a:cs typeface="Arial" pitchFamily="34" charset="0"/>
              </a:rPr>
              <a:t>et qu'ils glorifient votre Père qui est dans les cieux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5v16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Faites du bien.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9570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Comment faire des disciples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Ne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croyez pas</a:t>
            </a:r>
            <a:r>
              <a:rPr lang="fr-FR" dirty="0">
                <a:latin typeface="Arial" pitchFamily="34" charset="0"/>
                <a:cs typeface="Arial" pitchFamily="34" charset="0"/>
              </a:rPr>
              <a:t> que je sois venu pour abolir la loi ou les prophètes; je suis venu non pour abolir, mais pour accomplir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5v17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Suivez la loi du Christ.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6659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Comment faire des disciples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Laisse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dirty="0">
                <a:latin typeface="Arial" pitchFamily="34" charset="0"/>
                <a:cs typeface="Arial" pitchFamily="34" charset="0"/>
              </a:rPr>
              <a:t>là ton offrande devant l'autel, 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va</a:t>
            </a:r>
            <a:r>
              <a:rPr lang="fr-FR" dirty="0">
                <a:latin typeface="Arial" pitchFamily="34" charset="0"/>
                <a:cs typeface="Arial" pitchFamily="34" charset="0"/>
              </a:rPr>
              <a:t> d'abord te réconcilier avec ton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frère ; puis</a:t>
            </a:r>
            <a:r>
              <a:rPr lang="fr-FR" dirty="0">
                <a:latin typeface="Arial" pitchFamily="34" charset="0"/>
                <a:cs typeface="Arial" pitchFamily="34" charset="0"/>
              </a:rPr>
              <a:t>, viens présenter ton offrande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Mattheiu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5v24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Réconciliez-vous.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8871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Comment faire des disciples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Laisse </a:t>
            </a:r>
            <a:r>
              <a:rPr lang="fr-FR" dirty="0">
                <a:latin typeface="Arial" pitchFamily="34" charset="0"/>
                <a:cs typeface="Arial" pitchFamily="34" charset="0"/>
              </a:rPr>
              <a:t>là ton offrande devant l'autel, et va d'abord te réconcilier avec ton frère; puis,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viens présenter ton offrande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Mattheiu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5v24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Louez Jésus-Christ.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763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Clr>
                <a:srgbClr val="FFC000"/>
              </a:buClr>
            </a:pPr>
            <a:r>
              <a:rPr lang="fr-FR" sz="5400" b="1" i="1" dirty="0" smtClean="0"/>
              <a:t>Comment faire des disciples ?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5600" dirty="0" smtClean="0"/>
              <a:t>Ac11v26 dit: s’investir, accompagner, enseigner, pour ressembler à Jésus.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5600" dirty="0" smtClean="0"/>
              <a:t>Mt28v20 dit: baptême et obéissance.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5600" dirty="0" smtClean="0"/>
              <a:t>Mt1à5 Jésus prescrit:</a:t>
            </a:r>
            <a:r>
              <a:rPr lang="fr-FR" sz="4800" dirty="0" smtClean="0"/>
              <a:t> </a:t>
            </a:r>
            <a:r>
              <a:rPr lang="fr-FR" sz="4900" dirty="0" smtClean="0"/>
              <a:t>repentir, suivre, joie, œuvres, loi, réconciliation et offrande.</a:t>
            </a:r>
            <a:endParaRPr lang="fr-FR" sz="49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Disciples ou chrétiens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« Pendant </a:t>
            </a:r>
            <a:r>
              <a:rPr lang="fr-FR" dirty="0">
                <a:latin typeface="Arial" pitchFamily="34" charset="0"/>
                <a:cs typeface="Arial" pitchFamily="34" charset="0"/>
              </a:rPr>
              <a:t>toute une année, ils se réunirent aux assemblées de l'Église, et ils enseignèrent beaucoup de personnes. Ce fut à Antioche que, pour la première fois, les disciples furent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appelés</a:t>
            </a:r>
            <a:r>
              <a:rPr lang="fr-FR" dirty="0">
                <a:latin typeface="Arial" pitchFamily="34" charset="0"/>
                <a:cs typeface="Arial" pitchFamily="34" charset="0"/>
              </a:rPr>
              <a:t> chrétiens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11v26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On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s’appel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« frères » 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u="sng" dirty="0" smtClean="0">
                <a:latin typeface="Arial" pitchFamily="34" charset="0"/>
                <a:cs typeface="Arial" pitchFamily="34" charset="0"/>
              </a:rPr>
              <a:t>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formation et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famille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Quand </a:t>
            </a:r>
            <a:r>
              <a:rPr lang="fr-FR" dirty="0">
                <a:latin typeface="Arial" pitchFamily="34" charset="0"/>
                <a:cs typeface="Arial" pitchFamily="34" charset="0"/>
              </a:rPr>
              <a:t>ils eurent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évangélisé</a:t>
            </a:r>
            <a:r>
              <a:rPr lang="fr-FR" dirty="0">
                <a:latin typeface="Arial" pitchFamily="34" charset="0"/>
                <a:cs typeface="Arial" pitchFamily="34" charset="0"/>
              </a:rPr>
              <a:t> cette ville et fait un certain nombre de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disciples</a:t>
            </a:r>
            <a:r>
              <a:rPr lang="fr-FR" dirty="0">
                <a:latin typeface="Arial" pitchFamily="34" charset="0"/>
                <a:cs typeface="Arial" pitchFamily="34" charset="0"/>
              </a:rPr>
              <a:t>, ils retournèrent à </a:t>
            </a:r>
            <a:r>
              <a:rPr lang="fr-FR" dirty="0" err="1">
                <a:latin typeface="Arial" pitchFamily="34" charset="0"/>
                <a:cs typeface="Arial" pitchFamily="34" charset="0"/>
              </a:rPr>
              <a:t>Lystre</a:t>
            </a:r>
            <a:r>
              <a:rPr lang="fr-FR" dirty="0">
                <a:latin typeface="Arial" pitchFamily="34" charset="0"/>
                <a:cs typeface="Arial" pitchFamily="34" charset="0"/>
              </a:rPr>
              <a:t>, à Icone et à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Antioche.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 14v21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notre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contexte.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45724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Comment faire des disciples ?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« 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Pendant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toute une année</a:t>
            </a:r>
            <a:r>
              <a:rPr lang="fr-FR" dirty="0">
                <a:latin typeface="Arial" pitchFamily="34" charset="0"/>
                <a:cs typeface="Arial" pitchFamily="34" charset="0"/>
              </a:rPr>
              <a:t>, ils se réunirent aux assemblées de l'Église, et ils enseignèrent beaucoup de personnes. Ce fut à Antioche que, pour la première fois, les disciples furent appelés chrétiens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Actes11v26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#1 Il faut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s’investir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5472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Comment faire des disciples ?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« Pendant </a:t>
            </a:r>
            <a:r>
              <a:rPr lang="fr-FR" dirty="0">
                <a:latin typeface="Arial" pitchFamily="34" charset="0"/>
                <a:cs typeface="Arial" pitchFamily="34" charset="0"/>
              </a:rPr>
              <a:t>toute une année,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ils se réunirent aux assemblées de l'Église</a:t>
            </a:r>
            <a:r>
              <a:rPr lang="fr-FR" dirty="0">
                <a:latin typeface="Arial" pitchFamily="34" charset="0"/>
                <a:cs typeface="Arial" pitchFamily="34" charset="0"/>
              </a:rPr>
              <a:t>, et ils enseignèrent beaucoup de personnes. Ce fut à Antioche que, pour la première fois, les disciples furent appelés chrétiens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Actes11v26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#2 Il faut obéir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ensemble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2585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Comment faire des disciples ?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« Pendant </a:t>
            </a:r>
            <a:r>
              <a:rPr lang="fr-FR" dirty="0">
                <a:latin typeface="Arial" pitchFamily="34" charset="0"/>
                <a:cs typeface="Arial" pitchFamily="34" charset="0"/>
              </a:rPr>
              <a:t>toute une année, ils se réunirent aux assemblées de l'Église, et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ils enseignèrent beaucoup de personnes</a:t>
            </a:r>
            <a:r>
              <a:rPr lang="fr-FR" dirty="0">
                <a:latin typeface="Arial" pitchFamily="34" charset="0"/>
                <a:cs typeface="Arial" pitchFamily="34" charset="0"/>
              </a:rPr>
              <a:t>. Ce fut à Antioche que, pour la première fois, les disciples furent appelés chrétiens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Actes11v26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#3 Il faut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bien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enseigner.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333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Comment faire des disciples ?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« Pendant </a:t>
            </a:r>
            <a:r>
              <a:rPr lang="fr-FR" dirty="0">
                <a:latin typeface="Arial" pitchFamily="34" charset="0"/>
                <a:cs typeface="Arial" pitchFamily="34" charset="0"/>
              </a:rPr>
              <a:t>toute une année, ils se réunirent aux assemblées de l'Église, et ils enseignèrent beaucoup de personnes.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Ce fut à Antioche que, pour la première fois, les disciples furent appelés chrétiens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Actes11v26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 smtClean="0">
                <a:latin typeface="Arial" pitchFamily="34" charset="0"/>
                <a:cs typeface="Arial" pitchFamily="34" charset="0"/>
              </a:rPr>
              <a:t>#4 Il faut </a:t>
            </a:r>
            <a:r>
              <a:rPr lang="fr-FR" sz="4500" u="sng" dirty="0" smtClean="0">
                <a:latin typeface="Arial" pitchFamily="34" charset="0"/>
                <a:cs typeface="Arial" pitchFamily="34" charset="0"/>
              </a:rPr>
              <a:t>ressembler</a:t>
            </a:r>
            <a:r>
              <a:rPr lang="fr-FR" sz="4500" dirty="0" smtClean="0">
                <a:latin typeface="Arial" pitchFamily="34" charset="0"/>
                <a:cs typeface="Arial" pitchFamily="34" charset="0"/>
              </a:rPr>
              <a:t> à Christ.</a:t>
            </a:r>
            <a:endParaRPr lang="fr-FR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4421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Comment faire des disciples ?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/>
              <a:t>« Allez, faites de toutes les nations des disciples, les baptisant au nom du Père, du Fils et du Saint Esprit, et </a:t>
            </a:r>
            <a:r>
              <a:rPr lang="fr-FR" b="1" i="1" u="sng" dirty="0"/>
              <a:t>enseignez-leur à observer tout ce que je vous ai prescrit</a:t>
            </a:r>
            <a:r>
              <a:rPr lang="fr-FR" dirty="0"/>
              <a:t>. »                </a:t>
            </a:r>
            <a:r>
              <a:rPr lang="fr-FR" b="1" i="1" dirty="0">
                <a:solidFill>
                  <a:srgbClr val="00FF00"/>
                </a:solidFill>
              </a:rPr>
              <a:t>Matthieu 28v19à20 </a:t>
            </a:r>
            <a:r>
              <a:rPr lang="fr-FR" sz="2600" b="1" i="1" dirty="0" smtClean="0">
                <a:solidFill>
                  <a:srgbClr val="00FF00"/>
                </a:solidFill>
              </a:rPr>
              <a:t>FLS</a:t>
            </a:r>
            <a:endParaRPr lang="fr-FR" sz="2600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500" dirty="0" smtClean="0">
                <a:latin typeface="Arial" pitchFamily="34" charset="0"/>
                <a:cs typeface="Arial" pitchFamily="34" charset="0"/>
              </a:rPr>
              <a:t>#5&amp;6 Enseigner </a:t>
            </a:r>
            <a:r>
              <a:rPr lang="fr-FR" sz="4500" u="sng" dirty="0" smtClean="0">
                <a:latin typeface="Arial" pitchFamily="34" charset="0"/>
                <a:cs typeface="Arial" pitchFamily="34" charset="0"/>
              </a:rPr>
              <a:t>l’obéissance</a:t>
            </a:r>
            <a:r>
              <a:rPr lang="fr-FR" sz="45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4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5140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800" dirty="0">
                <a:latin typeface="Arial" pitchFamily="34" charset="0"/>
                <a:cs typeface="Arial" pitchFamily="34" charset="0"/>
              </a:rPr>
              <a:t>Comment faire des disciples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Jésus </a:t>
            </a:r>
            <a:r>
              <a:rPr lang="fr-FR" dirty="0">
                <a:latin typeface="Arial" pitchFamily="34" charset="0"/>
                <a:cs typeface="Arial" pitchFamily="34" charset="0"/>
              </a:rPr>
              <a:t>commença à prêcher, et à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dire :  ‘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Repentez-vous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.’ »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Matthieu 4v17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Détestez tout péché.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088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626</Words>
  <Application>Microsoft Office PowerPoint</Application>
  <PresentationFormat>On-screen Show (4:3)</PresentationFormat>
  <Paragraphs>131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Wingdings</vt:lpstr>
      <vt:lpstr>Office Theme</vt:lpstr>
      <vt:lpstr>Approfondir la Bible dans son Contexte</vt:lpstr>
      <vt:lpstr>Disciples ou chrétiens ?</vt:lpstr>
      <vt:lpstr>En formation et en famille</vt:lpstr>
      <vt:lpstr>Comment faire des disciples ?</vt:lpstr>
      <vt:lpstr>Comment faire des disciples ?</vt:lpstr>
      <vt:lpstr>Comment faire des disciples ?</vt:lpstr>
      <vt:lpstr>Comment faire des disciples ?</vt:lpstr>
      <vt:lpstr>Comment faire des disciples ?</vt:lpstr>
      <vt:lpstr>Comment faire des disciples ?</vt:lpstr>
      <vt:lpstr>Comment faire des disciples ?</vt:lpstr>
      <vt:lpstr>Comment faire des disciples ?</vt:lpstr>
      <vt:lpstr>Comment faire des disciples ?</vt:lpstr>
      <vt:lpstr>Comment faire des disciples ?</vt:lpstr>
      <vt:lpstr>Comment faire des disciples ?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112</cp:revision>
  <dcterms:created xsi:type="dcterms:W3CDTF">2010-11-10T08:57:02Z</dcterms:created>
  <dcterms:modified xsi:type="dcterms:W3CDTF">2015-06-06T16:05:24Z</dcterms:modified>
</cp:coreProperties>
</file>