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58" r:id="rId3"/>
    <p:sldId id="257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6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5588" autoAdjust="0"/>
    <p:restoredTop sz="27000" autoAdjust="0"/>
  </p:normalViewPr>
  <p:slideViewPr>
    <p:cSldViewPr>
      <p:cViewPr varScale="1">
        <p:scale>
          <a:sx n="26" d="100"/>
          <a:sy n="26" d="100"/>
        </p:scale>
        <p:origin x="3084" y="30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20/03/2016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HANDOUTS : Summary</a:t>
            </a:r>
            <a:r>
              <a:rPr lang="en-US" baseline="0" noProof="0" dirty="0" smtClean="0"/>
              <a:t> of Acts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smtClean="0"/>
              <a:t>Questions on Acts 1v18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732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i="1" noProof="0" dirty="0" smtClean="0"/>
              <a:t>Leading others to Christ is not driving sheep to the slaughter !!!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noProof="0" dirty="0" smtClean="0"/>
              <a:t>People have honest, hard questions,</a:t>
            </a:r>
            <a:r>
              <a:rPr lang="en-US" noProof="0" dirty="0" smtClean="0"/>
              <a:t> before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trusting Jesus with their whole</a:t>
            </a:r>
            <a:r>
              <a:rPr lang="en-US" baseline="0" noProof="0" dirty="0" smtClean="0"/>
              <a:t> life</a:t>
            </a:r>
            <a:r>
              <a:rPr lang="en-US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Here’s a beautiful example.</a:t>
            </a:r>
            <a:r>
              <a:rPr lang="en-US" baseline="0" noProof="0" dirty="0" smtClean="0"/>
              <a:t> 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noProof="0" dirty="0" smtClean="0"/>
              <a:t>When you don’t know the answer</a:t>
            </a:r>
            <a:r>
              <a:rPr lang="en-US" noProof="0" dirty="0" smtClean="0"/>
              <a:t>, be honest, and bring the person</a:t>
            </a:r>
            <a:r>
              <a:rPr lang="en-US" baseline="0" noProof="0" dirty="0" smtClean="0"/>
              <a:t> to the One who has all the answers.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What was the </a:t>
            </a:r>
            <a:r>
              <a:rPr lang="en-US" b="1" baseline="0" noProof="0" dirty="0" smtClean="0"/>
              <a:t>result</a:t>
            </a:r>
            <a:r>
              <a:rPr lang="en-US" baseline="0" noProof="0" dirty="0" smtClean="0"/>
              <a:t> in Nathanael’s life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Jesus took over for Philip &amp; convinced Nat.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Nathanael became a true believer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745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My 4</a:t>
            </a:r>
            <a:r>
              <a:rPr lang="en-US" baseline="30000" noProof="0" dirty="0" smtClean="0"/>
              <a:t>th</a:t>
            </a:r>
            <a:r>
              <a:rPr lang="en-US" noProof="0" dirty="0" smtClean="0"/>
              <a:t> finger</a:t>
            </a:r>
            <a:r>
              <a:rPr lang="en-US" baseline="0" noProof="0" dirty="0" smtClean="0"/>
              <a:t> has a gold ring, that reminds me, only Christ can save a person.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After we have led a person to Christ by our testimony, giving His Word and drawing in the net by questions, we need to leave the rest to God.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He alone can convict of sin, righteousness and judgment by His Spirit.  (cf Jn16v8-11)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He alone can forgive sins.  (cf Lk5v21)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He alone is able to save.  (Jn14v6, Ac4v12)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So, Jonah 2v9 is still true ! [</a:t>
            </a:r>
            <a:r>
              <a:rPr lang="en-US" b="1" baseline="0" noProof="0" dirty="0" err="1" smtClean="0"/>
              <a:t>scrn</a:t>
            </a:r>
            <a:r>
              <a:rPr lang="en-US" baseline="0" noProof="0" dirty="0" smtClean="0"/>
              <a:t>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26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u="sng" noProof="0" dirty="0" smtClean="0"/>
              <a:t>Prayer</a:t>
            </a:r>
            <a:r>
              <a:rPr lang="en-US" noProof="0" dirty="0" smtClean="0"/>
              <a:t> is essential </a:t>
            </a:r>
            <a:r>
              <a:rPr lang="en-US" b="1" u="sng" noProof="0" dirty="0" smtClean="0"/>
              <a:t>after</a:t>
            </a:r>
            <a:r>
              <a:rPr lang="en-US" noProof="0" dirty="0" smtClean="0"/>
              <a:t> sowing God’s Seed.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spiritual battle begins once the Word of God enters a heart. 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</a:t>
            </a:r>
            <a:r>
              <a:rPr lang="en-US" b="1" baseline="0" noProof="0" dirty="0" smtClean="0"/>
              <a:t>Enemy</a:t>
            </a:r>
            <a:r>
              <a:rPr lang="en-US" baseline="0" noProof="0" dirty="0" smtClean="0"/>
              <a:t> of men’s souls will take God’s Word out of their mind, like birds pluck seeds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A lot of </a:t>
            </a:r>
            <a:r>
              <a:rPr lang="en-US" b="1" baseline="0" noProof="0" dirty="0" smtClean="0"/>
              <a:t>activities</a:t>
            </a:r>
            <a:r>
              <a:rPr lang="en-US" baseline="0" noProof="0" dirty="0" smtClean="0"/>
              <a:t> will suddenly arrive to choke the Word of God that has taken root.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A ton of </a:t>
            </a:r>
            <a:r>
              <a:rPr lang="en-US" b="1" noProof="0" dirty="0" smtClean="0"/>
              <a:t>problems</a:t>
            </a:r>
            <a:r>
              <a:rPr lang="en-US" noProof="0" dirty="0" smtClean="0"/>
              <a:t> will land in</a:t>
            </a:r>
            <a:r>
              <a:rPr lang="en-US" baseline="0" noProof="0" dirty="0" smtClean="0"/>
              <a:t> lives where the Word of God has been sown, drying it up.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u="sng" noProof="0" dirty="0" smtClean="0"/>
              <a:t>privilege of intercession</a:t>
            </a:r>
            <a:r>
              <a:rPr lang="en-US" noProof="0" dirty="0" smtClean="0"/>
              <a:t> for others’ salvation is wonderful</a:t>
            </a:r>
            <a:r>
              <a:rPr lang="en-US" baseline="0" noProof="0" dirty="0" smtClean="0"/>
              <a:t>.  (cf Rm10v1)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4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Mission World is </a:t>
            </a:r>
            <a:r>
              <a:rPr lang="en-US" b="1" u="sng" noProof="0" dirty="0" smtClean="0"/>
              <a:t>not finished yet</a:t>
            </a:r>
            <a:r>
              <a:rPr lang="en-US" b="1" noProof="0" dirty="0" smtClean="0"/>
              <a:t>,</a:t>
            </a:r>
            <a:r>
              <a:rPr lang="en-US" noProof="0" dirty="0" smtClean="0"/>
              <a:t> when someone becomes</a:t>
            </a:r>
            <a:r>
              <a:rPr lang="en-US" baseline="0" noProof="0" dirty="0" smtClean="0"/>
              <a:t> a new believer.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task of </a:t>
            </a:r>
            <a:r>
              <a:rPr lang="en-US" b="1" baseline="0" noProof="0" dirty="0" smtClean="0"/>
              <a:t>making</a:t>
            </a:r>
            <a:r>
              <a:rPr lang="en-US" baseline="0" noProof="0" dirty="0" smtClean="0"/>
              <a:t> a disciple is just begun.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We are not asked to save anyone, but once they are, we need to </a:t>
            </a:r>
            <a:r>
              <a:rPr lang="en-US" b="1" noProof="0" dirty="0" smtClean="0"/>
              <a:t>walk</a:t>
            </a:r>
            <a:r>
              <a:rPr lang="en-US" noProof="0" dirty="0" smtClean="0"/>
              <a:t> with them, like Jesus did to make His disciples.  [</a:t>
            </a:r>
            <a:r>
              <a:rPr lang="en-US" noProof="0" dirty="0" err="1" smtClean="0"/>
              <a:t>scr</a:t>
            </a:r>
            <a:r>
              <a:rPr lang="en-US" noProof="0" dirty="0" smtClean="0"/>
              <a:t>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This is </a:t>
            </a:r>
            <a:r>
              <a:rPr lang="en-US" b="1" u="sng" noProof="0" dirty="0" smtClean="0"/>
              <a:t>not just</a:t>
            </a:r>
            <a:r>
              <a:rPr lang="en-US" noProof="0" dirty="0" smtClean="0"/>
              <a:t> teaching doctrine</a:t>
            </a:r>
            <a:r>
              <a:rPr lang="en-US" baseline="0" noProof="0" dirty="0" smtClean="0"/>
              <a:t> and practice, but learning and doing it </a:t>
            </a:r>
            <a:r>
              <a:rPr lang="en-US" b="1" baseline="0" noProof="0" dirty="0" smtClean="0"/>
              <a:t>together</a:t>
            </a:r>
            <a:r>
              <a:rPr lang="en-US" baseline="0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	You have to get wet too, in order to baptize someone !     …So witness it together.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This is why Jesus wanted to be baptized.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99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noProof="0" dirty="0" smtClean="0"/>
              <a:t>Mentoring</a:t>
            </a:r>
            <a:r>
              <a:rPr lang="en-US" noProof="0" dirty="0" smtClean="0"/>
              <a:t> is making a clone</a:t>
            </a:r>
            <a:r>
              <a:rPr lang="en-US" baseline="0" noProof="0" dirty="0" smtClean="0"/>
              <a:t> of yourself.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This is NOT making a disciple of Christ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Here is the key </a:t>
            </a:r>
            <a:r>
              <a:rPr lang="en-US" b="1" baseline="0" noProof="0" dirty="0" smtClean="0"/>
              <a:t>difference</a:t>
            </a:r>
            <a:r>
              <a:rPr lang="en-US" baseline="0" noProof="0" dirty="0" smtClean="0"/>
              <a:t>. 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JC did NOT say “teaching them</a:t>
            </a:r>
            <a:r>
              <a:rPr lang="en-US" baseline="0" noProof="0" dirty="0" smtClean="0"/>
              <a:t> all I have commanded you”, but “teach them to </a:t>
            </a:r>
            <a:r>
              <a:rPr lang="en-US" b="1" u="sng" baseline="0" noProof="0" dirty="0" smtClean="0"/>
              <a:t>obey</a:t>
            </a:r>
            <a:r>
              <a:rPr lang="en-US" baseline="0" noProof="0" dirty="0" smtClean="0"/>
              <a:t>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We are to </a:t>
            </a:r>
            <a:r>
              <a:rPr lang="en-US" b="1" u="sng" baseline="0" noProof="0" dirty="0" smtClean="0"/>
              <a:t>teach an attitude</a:t>
            </a:r>
            <a:r>
              <a:rPr lang="en-US" baseline="0" noProof="0" dirty="0" smtClean="0"/>
              <a:t>, a passion, a love for the Lord, not just information.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Why does He say, “…and lo, I am </a:t>
            </a:r>
            <a:r>
              <a:rPr lang="en-US" b="0" baseline="0" noProof="0" dirty="0" smtClean="0"/>
              <a:t>w/ you</a:t>
            </a:r>
            <a:r>
              <a:rPr lang="en-US" baseline="0" noProof="0" dirty="0" smtClean="0"/>
              <a:t>”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That’s the way Jesus made His disciples, by </a:t>
            </a:r>
            <a:r>
              <a:rPr lang="en-US" b="1" u="sng" baseline="0" noProof="0" dirty="0" smtClean="0"/>
              <a:t>walking w/ them</a:t>
            </a:r>
            <a:r>
              <a:rPr lang="en-US" baseline="0" noProof="0" dirty="0" smtClean="0"/>
              <a:t>, obeying His Father.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Open God’s Word together &amp; obey it </a:t>
            </a:r>
            <a:r>
              <a:rPr lang="en-US" baseline="0" noProof="0" dirty="0" err="1" smtClean="0"/>
              <a:t>toget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131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3 R’s of learning are “Repetition, Running with the truth, and Returning for a checkup.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Mission World is huge and requires the mobilization of every Christian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Let’s talk about Him and not ourselves.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Let’s quote Him without giving arguments.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Let’s lead others to Christ, not our church.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Let’s pray and trust the Lord to save.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Let’s make disciples by walking with them through God’s Word and obeying it together.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If you missed any </a:t>
            </a:r>
            <a:r>
              <a:rPr lang="en-US" baseline="0" noProof="0" dirty="0" err="1" smtClean="0"/>
              <a:t>refrnces</a:t>
            </a:r>
            <a:r>
              <a:rPr lang="en-US" baseline="0" noProof="0" dirty="0" smtClean="0"/>
              <a:t>, they are </a:t>
            </a:r>
            <a:r>
              <a:rPr lang="en-US" baseline="0" noProof="0" smtClean="0"/>
              <a:t>on line</a:t>
            </a:r>
            <a:endParaRPr lang="en-US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It has often been said, “Aim at nothing &amp; you will be </a:t>
            </a:r>
            <a:r>
              <a:rPr lang="en-US" u="sng" baseline="0" noProof="0" dirty="0" smtClean="0"/>
              <a:t>sure</a:t>
            </a:r>
            <a:r>
              <a:rPr lang="en-US" u="none" baseline="0" noProof="0" dirty="0" smtClean="0"/>
              <a:t> </a:t>
            </a:r>
            <a:r>
              <a:rPr lang="en-US" baseline="0" noProof="0" dirty="0" smtClean="0"/>
              <a:t>to hit it.” </a:t>
            </a: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What is YOUR </a:t>
            </a:r>
            <a:r>
              <a:rPr lang="en-US" baseline="0" noProof="0" dirty="0" smtClean="0"/>
              <a:t>goal in life?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Even the unsaved world has discovered the importance of a “</a:t>
            </a:r>
            <a:r>
              <a:rPr lang="en-US" b="1" i="1" u="sng" baseline="0" noProof="0" dirty="0" smtClean="0"/>
              <a:t>MISSION STATEMENT</a:t>
            </a:r>
            <a:r>
              <a:rPr lang="en-US" baseline="0" noProof="0" dirty="0" smtClean="0"/>
              <a:t>”.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I found some interesting company missions statements on internet.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You can see them yourself at www.missionstatements.com/fortune.</a:t>
            </a: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Cooper Tire of Ohio says, “The purpose of Cooper Tire &amp; Rubber Co is to earn money.”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Dole Food of CA says, “The Dole Food Co is committed to…supplying the finest quality… </a:t>
            </a:r>
            <a:r>
              <a:rPr lang="en-US" baseline="0" noProof="0" smtClean="0"/>
              <a:t>products</a:t>
            </a:r>
            <a:r>
              <a:rPr lang="en-US" baseline="0" noProof="0" smtClean="0"/>
              <a:t>.”</a:t>
            </a:r>
            <a:endParaRPr lang="en-US" sz="800" baseline="0" noProof="0" dirty="0" smtClean="0"/>
          </a:p>
          <a:p>
            <a:pPr marL="17145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Our God has a plan for </a:t>
            </a:r>
            <a:r>
              <a:rPr lang="en-US" u="sng" baseline="0" noProof="0" dirty="0" smtClean="0"/>
              <a:t>every</a:t>
            </a:r>
            <a:r>
              <a:rPr lang="en-US" baseline="0" noProof="0" dirty="0" smtClean="0"/>
              <a:t> Christian.[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17145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If He is our </a:t>
            </a:r>
            <a:r>
              <a:rPr lang="en-US" u="sng" baseline="0" noProof="0" dirty="0" smtClean="0"/>
              <a:t>LORD</a:t>
            </a:r>
            <a:r>
              <a:rPr lang="en-US" baseline="0" noProof="0" dirty="0" smtClean="0"/>
              <a:t>, we need to obey Him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When Christ first</a:t>
            </a:r>
            <a:r>
              <a:rPr lang="en-US" baseline="0" noProof="0" dirty="0" smtClean="0"/>
              <a:t> came, His mission was Israel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In Mt15v24 + Mk10v6 His obvious objective is </a:t>
            </a:r>
            <a:r>
              <a:rPr lang="en-US" b="1" u="sng" baseline="0" noProof="0" dirty="0" smtClean="0"/>
              <a:t>Mission Israel</a:t>
            </a:r>
            <a:r>
              <a:rPr lang="en-US" baseline="0" noProof="0" dirty="0" smtClean="0"/>
              <a:t>; to </a:t>
            </a:r>
            <a:r>
              <a:rPr lang="en-US" u="sng" baseline="0" noProof="0" dirty="0" smtClean="0"/>
              <a:t>convert</a:t>
            </a:r>
            <a:r>
              <a:rPr lang="en-US" baseline="0" noProof="0" dirty="0" smtClean="0"/>
              <a:t> the Jews Mt18v3</a:t>
            </a:r>
            <a:endParaRPr lang="en-US" baseline="0" noProof="0" dirty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At first, He said, “Do not go to the nations, …but go to the lost sheep of Israel.”Mk10v5-6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Later, He said, “Go into </a:t>
            </a:r>
            <a:r>
              <a:rPr lang="en-US" b="1" u="sng" baseline="0" noProof="0" dirty="0" smtClean="0"/>
              <a:t>all the world</a:t>
            </a:r>
            <a:r>
              <a:rPr lang="en-US" b="1" u="none" baseline="0" noProof="0" dirty="0" smtClean="0"/>
              <a:t> </a:t>
            </a:r>
            <a:r>
              <a:rPr lang="en-US" u="none" baseline="0" noProof="0" dirty="0" smtClean="0"/>
              <a:t>and</a:t>
            </a:r>
            <a:r>
              <a:rPr lang="en-US" baseline="0" noProof="0" dirty="0" smtClean="0"/>
              <a:t> preach the gospel to </a:t>
            </a:r>
            <a:r>
              <a:rPr lang="en-US" u="sng" baseline="0" noProof="0" dirty="0" smtClean="0"/>
              <a:t>all</a:t>
            </a:r>
            <a:r>
              <a:rPr lang="en-US" baseline="0" noProof="0" dirty="0" smtClean="0"/>
              <a:t> creation.”   Mk16v15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Compare His words in Lk9v3 w/Lk22v25-36.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That’s our mission, unchanged for 2k years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i="1" baseline="0" noProof="0" dirty="0" smtClean="0"/>
              <a:t>	</a:t>
            </a:r>
            <a:r>
              <a:rPr lang="en-US" b="1" i="1" u="sng" baseline="0" noProof="0" dirty="0" smtClean="0"/>
              <a:t>Mission World</a:t>
            </a:r>
            <a:r>
              <a:rPr lang="en-US" b="0" i="1" u="none" baseline="0" noProof="0" dirty="0" smtClean="0"/>
              <a:t> starts at the end of my toes !</a:t>
            </a:r>
            <a:endParaRPr lang="en-US" b="0" u="none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b="1" i="1" u="sng" noProof="0" dirty="0" smtClean="0"/>
              <a:t>The hardest part is getting started</a:t>
            </a:r>
            <a:r>
              <a:rPr lang="en-US" b="1" i="1" noProof="0" dirty="0" smtClean="0"/>
              <a:t>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I have a “hand full” of well known verses,</a:t>
            </a:r>
            <a:r>
              <a:rPr lang="en-US" baseline="0" noProof="0" dirty="0" smtClean="0"/>
              <a:t> so it will be easy to remember each step.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Let’s start with our </a:t>
            </a:r>
            <a:r>
              <a:rPr lang="en-US" b="1" baseline="0" noProof="0" dirty="0" smtClean="0"/>
              <a:t>first finger</a:t>
            </a:r>
            <a:r>
              <a:rPr lang="en-US" baseline="0" noProof="0" dirty="0" smtClean="0"/>
              <a:t> : </a:t>
            </a:r>
            <a:r>
              <a:rPr lang="en-US" u="sng" baseline="0" noProof="0" dirty="0" smtClean="0"/>
              <a:t>Witnessing</a:t>
            </a:r>
            <a:r>
              <a:rPr lang="en-US" baseline="0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This is a text we should all know.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  <a:endParaRPr lang="en-US" u="none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u="none" baseline="0" noProof="0" dirty="0" smtClean="0"/>
              <a:t>	</a:t>
            </a:r>
            <a:r>
              <a:rPr lang="en-US" u="sng" baseline="0" noProof="0" dirty="0" smtClean="0"/>
              <a:t>Jesus said it, to </a:t>
            </a:r>
            <a:r>
              <a:rPr lang="en-US" b="1" u="sng" baseline="0" noProof="0" dirty="0" smtClean="0"/>
              <a:t>all</a:t>
            </a:r>
            <a:r>
              <a:rPr lang="en-US" b="0" u="sng" baseline="0" noProof="0" dirty="0" smtClean="0"/>
              <a:t> of His disciples</a:t>
            </a:r>
            <a:r>
              <a:rPr lang="en-US" baseline="0" noProof="0" dirty="0" smtClean="0"/>
              <a:t> according to Ac1v3-4, 1Cor15v6 &amp; Ac1v14-15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i="1" u="none" baseline="0" noProof="0" dirty="0" smtClean="0"/>
              <a:t>	</a:t>
            </a:r>
            <a:r>
              <a:rPr lang="en-US" b="1" i="1" u="sng" baseline="0" noProof="0" dirty="0" smtClean="0"/>
              <a:t>This is not a request ; this is a prophecy</a:t>
            </a:r>
            <a:r>
              <a:rPr lang="en-US" b="1" i="1" u="none" baseline="0" noProof="0" dirty="0" smtClean="0"/>
              <a:t> </a:t>
            </a:r>
            <a:r>
              <a:rPr lang="en-US" b="1" i="1" baseline="0" noProof="0" dirty="0" smtClean="0"/>
              <a:t>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You ARE a testimony of what Christ has done in your life whether you like it or not.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Let’s not talk about ourselves, but Him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36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John</a:t>
            </a:r>
            <a:r>
              <a:rPr lang="en-US" baseline="0" noProof="0" dirty="0" smtClean="0"/>
              <a:t> </a:t>
            </a:r>
            <a:r>
              <a:rPr lang="en-US" b="1" u="none" baseline="0" noProof="0" dirty="0" smtClean="0"/>
              <a:t>saw</a:t>
            </a:r>
            <a:r>
              <a:rPr lang="en-US" baseline="0" noProof="0" dirty="0" smtClean="0"/>
              <a:t> Jesus come into his life, he </a:t>
            </a:r>
            <a:r>
              <a:rPr lang="en-US" b="1" u="none" baseline="0" noProof="0" dirty="0" smtClean="0"/>
              <a:t>listened</a:t>
            </a:r>
            <a:r>
              <a:rPr lang="en-US" baseline="0" noProof="0" dirty="0" smtClean="0"/>
              <a:t> to His word, and he </a:t>
            </a:r>
            <a:r>
              <a:rPr lang="en-US" b="1" u="none" baseline="0" noProof="0" dirty="0" smtClean="0"/>
              <a:t>received </a:t>
            </a:r>
            <a:r>
              <a:rPr lang="en-US" baseline="0" noProof="0" dirty="0" smtClean="0"/>
              <a:t>Him as LORD.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After John baptized Jesus, he testified of what he had seen and heard.  (Jn1v7,15 &amp; 34)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baseline="0" noProof="0" dirty="0" smtClean="0"/>
              <a:t>John told everyone</a:t>
            </a:r>
            <a:r>
              <a:rPr lang="en-US" baseline="0" noProof="0" dirty="0" smtClean="0"/>
              <a:t>, “Behold the Lamb of God, who takes away the sin of the world.”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baseline="0" noProof="0" dirty="0" smtClean="0"/>
              <a:t>	Good</a:t>
            </a:r>
            <a:r>
              <a:rPr lang="en-US" baseline="0" noProof="0" dirty="0" smtClean="0"/>
              <a:t> witnesses tell what JC has done for them, not the contrary !  (Jn1v29 &amp; 36)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Good witnesses are faithful, never adding nor subtracting, even if it costs !  (Rev2v18)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A “silent witness” is a contradiction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40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i="0" noProof="0" dirty="0" smtClean="0"/>
              <a:t>No one will get saved</a:t>
            </a:r>
            <a:r>
              <a:rPr lang="en-US" b="0" i="0" noProof="0" dirty="0" smtClean="0"/>
              <a:t> by hearing your story</a:t>
            </a:r>
            <a:r>
              <a:rPr lang="en-US" b="0" i="0" baseline="0" noProof="0" dirty="0" smtClean="0"/>
              <a:t>!</a:t>
            </a:r>
            <a:endParaRPr lang="en-US" b="0" i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</a:t>
            </a:r>
            <a:r>
              <a:rPr lang="en-US" baseline="0" noProof="0" dirty="0" smtClean="0"/>
              <a:t> story of what Christ did for you, just works the soil of curiosity in others’ hearts.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i="1" u="none" baseline="0" noProof="0" dirty="0" smtClean="0"/>
              <a:t>  </a:t>
            </a:r>
            <a:r>
              <a:rPr lang="en-US" b="0" i="1" u="none" baseline="0" noProof="0" dirty="0" smtClean="0"/>
              <a:t>Now’s the time to </a:t>
            </a:r>
            <a:r>
              <a:rPr lang="en-US" b="1" i="1" u="sng" baseline="0" noProof="0" dirty="0" smtClean="0"/>
              <a:t>plant the Seed</a:t>
            </a:r>
            <a:r>
              <a:rPr lang="en-US" b="1" i="1" baseline="0" noProof="0" dirty="0" smtClean="0"/>
              <a:t>.</a:t>
            </a:r>
            <a:r>
              <a:rPr lang="en-US" b="0" i="1" baseline="0" noProof="0" dirty="0" smtClean="0"/>
              <a:t> [2</a:t>
            </a:r>
            <a:r>
              <a:rPr lang="en-US" b="0" i="1" baseline="30000" noProof="0" dirty="0" smtClean="0"/>
              <a:t>nd</a:t>
            </a:r>
            <a:r>
              <a:rPr lang="en-US" b="0" i="1" baseline="0" noProof="0" dirty="0" smtClean="0"/>
              <a:t>finger]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Christ’s parable focuses on His Word.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Faith comes by hearing…the Word of God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It is absolutely </a:t>
            </a:r>
            <a:r>
              <a:rPr lang="en-US" u="sng" baseline="0" noProof="0" dirty="0" smtClean="0"/>
              <a:t>essential to quote Christ</a:t>
            </a:r>
            <a:r>
              <a:rPr lang="en-US" baseline="0" noProof="0" dirty="0" smtClean="0"/>
              <a:t>, so that a person’s faith is in Him, and not you.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Trusting Jesus at His Word (Jn4v21) is the only</a:t>
            </a:r>
            <a:r>
              <a:rPr lang="en-US" baseline="0" noProof="0" dirty="0" smtClean="0"/>
              <a:t> way anyone will ever ask him to save them from their sin.  (cf Rm10v13)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33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b="1" noProof="0" dirty="0" smtClean="0"/>
              <a:t>How</a:t>
            </a:r>
            <a:r>
              <a:rPr lang="en-US" noProof="0" dirty="0" smtClean="0"/>
              <a:t> should</a:t>
            </a:r>
            <a:r>
              <a:rPr lang="en-US" baseline="0" noProof="0" dirty="0" smtClean="0"/>
              <a:t> we “sow the Good Seed” 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Mark 4v4 records, “As he was sowing, some seed fell beside the road, and the birds came and ate it up.” </a:t>
            </a:r>
            <a:r>
              <a:rPr lang="en-US" b="1" i="1" u="sng" noProof="0" dirty="0" smtClean="0"/>
              <a:t>Was the</a:t>
            </a:r>
            <a:r>
              <a:rPr lang="en-US" b="1" i="1" u="sng" baseline="0" noProof="0" dirty="0" smtClean="0"/>
              <a:t> Lord wasteful</a:t>
            </a:r>
            <a:r>
              <a:rPr lang="en-US" b="1" i="1" baseline="0" noProof="0" dirty="0" smtClean="0"/>
              <a:t>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Ecclesiastes 11v6 says, “Sow your seed in the </a:t>
            </a:r>
            <a:r>
              <a:rPr lang="en-US" b="1" noProof="0" dirty="0" smtClean="0"/>
              <a:t>morning</a:t>
            </a:r>
            <a:r>
              <a:rPr lang="en-US" noProof="0" dirty="0" smtClean="0"/>
              <a:t> and do not be idle in the </a:t>
            </a:r>
            <a:r>
              <a:rPr lang="en-US" b="1" noProof="0" dirty="0" smtClean="0"/>
              <a:t>evening</a:t>
            </a:r>
            <a:r>
              <a:rPr lang="en-US" noProof="0" dirty="0" smtClean="0"/>
              <a:t>, for you do not know whether morning or evening sowing will succeed, or whether both of them alike will be good.”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0" noProof="0" dirty="0" smtClean="0"/>
              <a:t>Plan</a:t>
            </a:r>
            <a:r>
              <a:rPr lang="en-US" baseline="0" noProof="0" dirty="0" smtClean="0"/>
              <a:t> in your monthly budget to buy Bibles, NT and Gospels to </a:t>
            </a:r>
            <a:r>
              <a:rPr lang="en-US" b="1" baseline="0" noProof="0" dirty="0" smtClean="0"/>
              <a:t>give away</a:t>
            </a:r>
            <a:r>
              <a:rPr lang="en-US" baseline="0" noProof="0" dirty="0" smtClean="0"/>
              <a:t> each month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62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97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noProof="0" dirty="0" smtClean="0"/>
              <a:t>When Jesus spoke of being</a:t>
            </a:r>
            <a:r>
              <a:rPr lang="en-US" baseline="0" noProof="0" dirty="0" smtClean="0"/>
              <a:t> </a:t>
            </a:r>
            <a:r>
              <a:rPr lang="en-US" b="1" u="sng" baseline="0" noProof="0" dirty="0" smtClean="0"/>
              <a:t>fisher of men</a:t>
            </a:r>
            <a:r>
              <a:rPr lang="en-US" baseline="0" noProof="0" dirty="0" smtClean="0"/>
              <a:t>, He never said to use a hook to catch people, but a net to draw them, alive and conscious.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Our perfect</a:t>
            </a:r>
            <a:r>
              <a:rPr lang="en-US" baseline="0" noProof="0" dirty="0" smtClean="0"/>
              <a:t> </a:t>
            </a:r>
            <a:r>
              <a:rPr lang="en-US" b="1" baseline="0" noProof="0" dirty="0" smtClean="0"/>
              <a:t>Model</a:t>
            </a:r>
            <a:r>
              <a:rPr lang="en-US" baseline="0" noProof="0" dirty="0" smtClean="0"/>
              <a:t> is the Master. 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We need to be </a:t>
            </a:r>
            <a:r>
              <a:rPr lang="en-US" b="1" baseline="0" noProof="0" dirty="0" smtClean="0"/>
              <a:t>made</a:t>
            </a:r>
            <a:r>
              <a:rPr lang="en-US" baseline="0" noProof="0" dirty="0" smtClean="0"/>
              <a:t> </a:t>
            </a:r>
            <a:r>
              <a:rPr lang="en-US" b="1" baseline="0" noProof="0" dirty="0" smtClean="0"/>
              <a:t>into</a:t>
            </a:r>
            <a:r>
              <a:rPr lang="en-US" baseline="0" noProof="0" dirty="0" smtClean="0"/>
              <a:t> fishermen, since  just having the tools isn’t enough. 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="1" baseline="0" noProof="0" dirty="0" smtClean="0"/>
              <a:t>Methods</a:t>
            </a:r>
            <a:r>
              <a:rPr lang="en-US" baseline="0" noProof="0" dirty="0" smtClean="0"/>
              <a:t> of the Master are not the world’s commercial methods. 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Jesus used over </a:t>
            </a:r>
            <a:r>
              <a:rPr lang="en-US" b="1" noProof="0" dirty="0" smtClean="0"/>
              <a:t>275 questions </a:t>
            </a:r>
            <a:r>
              <a:rPr lang="en-US" noProof="0" dirty="0" smtClean="0"/>
              <a:t>to draw people to a decision about Him.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i="1" u="none" noProof="0" dirty="0" smtClean="0"/>
              <a:t>	</a:t>
            </a:r>
            <a:r>
              <a:rPr lang="en-US" b="1" i="1" u="sng" noProof="0" dirty="0" smtClean="0"/>
              <a:t>We often miss</a:t>
            </a:r>
            <a:r>
              <a:rPr lang="en-US" b="0" baseline="0" noProof="0" dirty="0" smtClean="0"/>
              <a:t> </a:t>
            </a:r>
            <a:r>
              <a:rPr lang="en-US" baseline="0" noProof="0" dirty="0" smtClean="0"/>
              <a:t>this important step.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097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Jesus asked </a:t>
            </a:r>
            <a:r>
              <a:rPr lang="en-US" b="1" u="sng" noProof="0" dirty="0" smtClean="0"/>
              <a:t>open questions</a:t>
            </a:r>
            <a:r>
              <a:rPr lang="en-US" noProof="0" dirty="0" smtClean="0"/>
              <a:t>,</a:t>
            </a:r>
            <a:r>
              <a:rPr lang="en-US" baseline="0" noProof="0" dirty="0" smtClean="0"/>
              <a:t> where the answer was not a simple “yes” or “no”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He made people</a:t>
            </a:r>
            <a:r>
              <a:rPr lang="en-US" baseline="0" noProof="0" dirty="0" smtClean="0"/>
              <a:t> </a:t>
            </a:r>
            <a:r>
              <a:rPr lang="en-US" b="1" baseline="0" noProof="0" dirty="0" smtClean="0"/>
              <a:t>think</a:t>
            </a:r>
            <a:r>
              <a:rPr lang="en-US" baseline="0" noProof="0" dirty="0" smtClean="0"/>
              <a:t>, because a question demands a response.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After you have intrigued someone by your testimony, and then planted a Seed of God’s Word, now’s the time to ask a good question.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This is one of the </a:t>
            </a:r>
            <a:r>
              <a:rPr lang="en-US" b="1" baseline="0" noProof="0" dirty="0" smtClean="0"/>
              <a:t>best questions</a:t>
            </a:r>
            <a:r>
              <a:rPr lang="en-US" baseline="0" noProof="0" dirty="0" smtClean="0"/>
              <a:t> !  [</a:t>
            </a:r>
            <a:r>
              <a:rPr lang="en-US" baseline="0" noProof="0" dirty="0" err="1" smtClean="0"/>
              <a:t>scr</a:t>
            </a:r>
            <a:r>
              <a:rPr lang="en-US" baseline="0" noProof="0" dirty="0" smtClean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baseline="0" noProof="0" dirty="0" smtClean="0"/>
              <a:t>Listen</a:t>
            </a:r>
            <a:r>
              <a:rPr lang="en-US" baseline="0" noProof="0" dirty="0" smtClean="0"/>
              <a:t> carefully to the response, so you can ask more leading questions, or </a:t>
            </a:r>
            <a:r>
              <a:rPr lang="en-US" b="1" baseline="0" noProof="0" dirty="0" smtClean="0"/>
              <a:t>plant</a:t>
            </a:r>
            <a:r>
              <a:rPr lang="en-US" baseline="0" noProof="0" dirty="0" smtClean="0"/>
              <a:t> </a:t>
            </a:r>
            <a:r>
              <a:rPr lang="en-US" b="1" baseline="0" noProof="0" dirty="0" smtClean="0"/>
              <a:t>more</a:t>
            </a:r>
            <a:r>
              <a:rPr lang="en-US" baseline="0" noProof="0" dirty="0" smtClean="0"/>
              <a:t> Seeds with God’s answers !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46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6728873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Answer their questions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“Nathanael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‘Can </a:t>
            </a:r>
            <a:r>
              <a:rPr lang="en-US" dirty="0">
                <a:latin typeface="Arial" pitchFamily="34" charset="0"/>
                <a:cs typeface="Arial" pitchFamily="34" charset="0"/>
              </a:rPr>
              <a:t>any good thing come out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Nazareth ?’   </a:t>
            </a:r>
            <a:r>
              <a:rPr lang="en-US" dirty="0">
                <a:latin typeface="Arial" pitchFamily="34" charset="0"/>
                <a:cs typeface="Arial" pitchFamily="34" charset="0"/>
              </a:rPr>
              <a:t>Philip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said </a:t>
            </a:r>
            <a:r>
              <a:rPr lang="en-US" dirty="0">
                <a:latin typeface="Arial" pitchFamily="34" charset="0"/>
                <a:cs typeface="Arial" pitchFamily="34" charset="0"/>
              </a:rPr>
              <a:t>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Come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and see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“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1v46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“Let’s look in the Book !”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59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step is Saving.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88" y="1196752"/>
            <a:ext cx="6352994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“Salvation is of the Lord.”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22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is again our Model.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After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He had sent the crowds away, He went up on the mountain by Himself to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pray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when it was evening, He was there alone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14v23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Pray all night if necessary.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32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5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final step is discipling.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388843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“Go </a:t>
            </a:r>
            <a:r>
              <a:rPr lang="en-US" dirty="0">
                <a:latin typeface="Arial" pitchFamily="34" charset="0"/>
                <a:cs typeface="Arial" pitchFamily="34" charset="0"/>
              </a:rPr>
              <a:t>therefore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make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disciples</a:t>
            </a:r>
            <a:r>
              <a:rPr lang="en-US" dirty="0">
                <a:latin typeface="Arial" pitchFamily="34" charset="0"/>
                <a:cs typeface="Arial" pitchFamily="34" charset="0"/>
              </a:rPr>
              <a:t> of all the nations, baptizing them in the name of the Father and the Son and the Holy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Spirit.”  </a:t>
            </a:r>
            <a:r>
              <a:rPr lang="en-US" sz="4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</a:t>
            </a:r>
            <a:r>
              <a:rPr lang="en-US" sz="4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28v19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Start witnessing together.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13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Disciples are not Mentored.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“…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teaching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them to observe</a:t>
            </a:r>
            <a:r>
              <a:rPr lang="en-US" dirty="0">
                <a:latin typeface="Arial" pitchFamily="34" charset="0"/>
                <a:cs typeface="Arial" pitchFamily="34" charset="0"/>
              </a:rPr>
              <a:t> all that I commanded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lo, I am with you always, even to the end of the age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28v20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“I do the will of my Father”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824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40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All Christ’s disciples have a mission: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Acts 1v8 Telling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what He did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for us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1Cor 3v6 Sowing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His Word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John 1v46 Leading others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to Him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Jonah 2v9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Letting Him save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Mat 28v19 Making disciples </a:t>
            </a:r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of Him</a:t>
            </a:r>
            <a:endParaRPr lang="en-US" sz="4000" b="1" i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your mission in life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let the Lord lead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“Jesus said… As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Father has sent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also send you</a:t>
            </a:r>
            <a:r>
              <a:rPr lang="en-US" dirty="0">
                <a:latin typeface="Arial" pitchFamily="34" charset="0"/>
                <a:cs typeface="Arial" pitchFamily="34" charset="0"/>
              </a:rPr>
              <a:t>."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20v21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mission is really big.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MISSION WORLD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0" y="1196975"/>
            <a:ext cx="7880580" cy="4752975"/>
          </a:xfrm>
        </p:spPr>
      </p:pic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What’s the 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Step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shall be my witnesses.”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1v8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talk about Jesus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65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is an example to follow.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6" y="1196752"/>
            <a:ext cx="8910990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“Jesus took away my sin”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126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step is Sowing Seed.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US" dirty="0">
                <a:latin typeface="Arial" pitchFamily="34" charset="0"/>
                <a:cs typeface="Arial" pitchFamily="34" charset="0"/>
              </a:rPr>
              <a:t>seed is the word of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8v11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NASB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“I planted, Apollos watered, but God was causing the growth.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Corinthians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3v6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“Jesus said, Believe me.”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02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is our Model to imitate.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50" y="1196975"/>
            <a:ext cx="7125899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</a:t>
            </a:r>
            <a:r>
              <a:rPr lang="en-US" smtClean="0">
                <a:latin typeface="Arial" pitchFamily="34" charset="0"/>
                <a:cs typeface="Arial" pitchFamily="34" charset="0"/>
              </a:rPr>
              <a:t>sow liberally.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45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3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rd</a:t>
            </a:r>
            <a:r>
              <a:rPr lang="en-US" dirty="0">
                <a:latin typeface="Arial" pitchFamily="34" charset="0"/>
                <a:cs typeface="Arial" pitchFamily="34" charset="0"/>
              </a:rPr>
              <a:t> step is Leading.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“Follow me,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make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fishers </a:t>
            </a:r>
            <a:r>
              <a:rPr lang="en-US" dirty="0">
                <a:latin typeface="Arial" pitchFamily="34" charset="0"/>
                <a:cs typeface="Arial" pitchFamily="34" charset="0"/>
              </a:rPr>
              <a:t>of 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4v19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Leading questions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65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did Jesus do it ?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“What </a:t>
            </a:r>
            <a:r>
              <a:rPr lang="en-US" dirty="0">
                <a:latin typeface="Arial" pitchFamily="34" charset="0"/>
                <a:cs typeface="Arial" pitchFamily="34" charset="0"/>
              </a:rPr>
              <a:t>do you think about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Christ ?“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22v42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Listen to the response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81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847</Words>
  <Application>Microsoft Office PowerPoint</Application>
  <PresentationFormat>On-screen Show (4:3)</PresentationFormat>
  <Paragraphs>160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PowerPoint Presentation</vt:lpstr>
      <vt:lpstr>What is your mission in life ?</vt:lpstr>
      <vt:lpstr>The mission is really big.</vt:lpstr>
      <vt:lpstr>What’s the 1st Step ?</vt:lpstr>
      <vt:lpstr>John is an example to follow.</vt:lpstr>
      <vt:lpstr>The 2nd step is Sowing Seed.</vt:lpstr>
      <vt:lpstr>Jesus is our Model to imitate.</vt:lpstr>
      <vt:lpstr>The 3rd step is Leading.</vt:lpstr>
      <vt:lpstr>How did Jesus do it ? </vt:lpstr>
      <vt:lpstr>Answer their questions !</vt:lpstr>
      <vt:lpstr>The 4th step is Saving.</vt:lpstr>
      <vt:lpstr>Jesus is again our Model.</vt:lpstr>
      <vt:lpstr>The 5th and final step is discipling.</vt:lpstr>
      <vt:lpstr>Disciples are not Mentored.</vt:lpstr>
      <vt:lpstr>Review, React and Remember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122</cp:revision>
  <dcterms:created xsi:type="dcterms:W3CDTF">2010-11-10T08:57:02Z</dcterms:created>
  <dcterms:modified xsi:type="dcterms:W3CDTF">2016-03-20T13:32:21Z</dcterms:modified>
</cp:coreProperties>
</file>