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8" r:id="rId2"/>
    <p:sldId id="257" r:id="rId3"/>
    <p:sldId id="267" r:id="rId4"/>
    <p:sldId id="262" r:id="rId5"/>
    <p:sldId id="268" r:id="rId6"/>
    <p:sldId id="263" r:id="rId7"/>
    <p:sldId id="269" r:id="rId8"/>
    <p:sldId id="264" r:id="rId9"/>
    <p:sldId id="270" r:id="rId10"/>
    <p:sldId id="265" r:id="rId11"/>
    <p:sldId id="271" r:id="rId12"/>
    <p:sldId id="266" r:id="rId13"/>
    <p:sldId id="273" r:id="rId14"/>
    <p:sldId id="261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654" autoAdjust="0"/>
    <p:restoredTop sz="27000" autoAdjust="0"/>
  </p:normalViewPr>
  <p:slideViewPr>
    <p:cSldViewPr>
      <p:cViewPr varScale="1">
        <p:scale>
          <a:sx n="17" d="100"/>
          <a:sy n="17" d="100"/>
        </p:scale>
        <p:origin x="1046" y="14"/>
      </p:cViewPr>
      <p:guideLst>
        <p:guide orient="horz" pos="2160"/>
        <p:guide pos="2880"/>
      </p:guideLst>
    </p:cSldViewPr>
  </p:slideViewPr>
  <p:notesTextViewPr>
    <p:cViewPr>
      <p:scale>
        <a:sx n="225" d="100"/>
        <a:sy n="2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97BBF2-E1A2-4B14-BAEE-17DF40A6331B}" type="datetimeFigureOut">
              <a:rPr lang="fr-FR" smtClean="0"/>
              <a:t>24/04/2015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E632BB-FDAE-46AD-AA66-78968FD932E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1294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 defTabSz="192024">
              <a:buFont typeface="Wingdings" pitchFamily="2" charset="2"/>
              <a:buChar char="Ø"/>
            </a:pPr>
            <a:r>
              <a:rPr lang="fr-FR" b="1" noProof="0" dirty="0" smtClean="0"/>
              <a:t>Comment puis-je</a:t>
            </a:r>
            <a:r>
              <a:rPr lang="fr-FR" b="1" baseline="0" noProof="0" dirty="0" smtClean="0"/>
              <a:t> savoir </a:t>
            </a:r>
            <a:r>
              <a:rPr lang="fr-FR" baseline="0" noProof="0" dirty="0" smtClean="0"/>
              <a:t>la </a:t>
            </a:r>
            <a:r>
              <a:rPr lang="fr-FR" baseline="0" noProof="0" dirty="0" err="1" smtClean="0"/>
              <a:t>volnté</a:t>
            </a:r>
            <a:r>
              <a:rPr lang="fr-FR" baseline="0" noProof="0" dirty="0" smtClean="0"/>
              <a:t> </a:t>
            </a:r>
            <a:r>
              <a:rPr lang="fr-FR" baseline="0" noProof="0" dirty="0" smtClean="0"/>
              <a:t>de Dieu pour ma vie?</a:t>
            </a:r>
          </a:p>
          <a:p>
            <a:pPr marL="0" indent="-192024" defTabSz="192024">
              <a:buFont typeface="Wingdings" pitchFamily="2" charset="2"/>
              <a:buChar char="Ø"/>
            </a:pPr>
            <a:r>
              <a:rPr lang="fr-FR" noProof="0" dirty="0" smtClean="0"/>
              <a:t>Quelles </a:t>
            </a:r>
            <a:r>
              <a:rPr lang="fr-FR" u="sng" noProof="0" dirty="0" smtClean="0"/>
              <a:t>études</a:t>
            </a:r>
            <a:r>
              <a:rPr lang="fr-FR" noProof="0" dirty="0" smtClean="0"/>
              <a:t> ? </a:t>
            </a:r>
            <a:r>
              <a:rPr lang="fr-FR" i="1" u="sng" noProof="0" dirty="0" smtClean="0"/>
              <a:t>Où aller</a:t>
            </a:r>
            <a:r>
              <a:rPr lang="fr-FR" noProof="0" dirty="0" smtClean="0"/>
              <a:t> ?</a:t>
            </a:r>
            <a:r>
              <a:rPr lang="fr-FR" baseline="0" noProof="0" dirty="0"/>
              <a:t> </a:t>
            </a:r>
            <a:r>
              <a:rPr lang="fr-FR" baseline="0" noProof="0" dirty="0" smtClean="0"/>
              <a:t>Qui </a:t>
            </a:r>
            <a:r>
              <a:rPr lang="fr-FR" u="sng" baseline="0" noProof="0" dirty="0" smtClean="0"/>
              <a:t>marier</a:t>
            </a:r>
            <a:r>
              <a:rPr lang="fr-FR" baseline="0" noProof="0" dirty="0" smtClean="0"/>
              <a:t> ? Quelle </a:t>
            </a:r>
            <a:r>
              <a:rPr lang="fr-FR" u="sng" baseline="0" noProof="0" dirty="0" smtClean="0"/>
              <a:t>carrière</a:t>
            </a:r>
            <a:r>
              <a:rPr lang="fr-FR" baseline="0" noProof="0" dirty="0" smtClean="0"/>
              <a:t> ? </a:t>
            </a:r>
            <a:r>
              <a:rPr lang="fr-FR" b="0" i="1" u="sng" baseline="0" noProof="0" dirty="0" smtClean="0"/>
              <a:t>Comment servir mon Sauveur</a:t>
            </a:r>
            <a:r>
              <a:rPr lang="fr-FR" baseline="0" noProof="0" dirty="0" smtClean="0"/>
              <a:t> ?</a:t>
            </a:r>
          </a:p>
          <a:p>
            <a:pPr marL="0" indent="-192024" defTabSz="192024">
              <a:buFont typeface="Wingdings" pitchFamily="2" charset="2"/>
              <a:buChar char="Ø"/>
            </a:pPr>
            <a:r>
              <a:rPr lang="fr-FR" noProof="0" dirty="0" smtClean="0"/>
              <a:t>Il y a beaucoup</a:t>
            </a:r>
            <a:r>
              <a:rPr lang="fr-FR" baseline="0" noProof="0" dirty="0" smtClean="0"/>
              <a:t> d’opinions, mais comment en être sûr </a:t>
            </a:r>
            <a:r>
              <a:rPr lang="fr-FR" b="1" u="sng" baseline="0" noProof="0" dirty="0" smtClean="0"/>
              <a:t>pour ne pas de se planter</a:t>
            </a:r>
            <a:r>
              <a:rPr lang="fr-FR" b="1" u="none" baseline="0" noProof="0" dirty="0" smtClean="0"/>
              <a:t> </a:t>
            </a:r>
            <a:r>
              <a:rPr lang="fr-FR" baseline="0" noProof="0" dirty="0" smtClean="0"/>
              <a:t>!</a:t>
            </a:r>
            <a:endParaRPr lang="fr-FR" noProof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2753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92024">
              <a:buFont typeface="Wingdings" pitchFamily="2" charset="2"/>
              <a:buNone/>
            </a:pPr>
            <a:r>
              <a:rPr lang="fr-FR" b="0" noProof="0" dirty="0" smtClean="0"/>
              <a:t>Combien</a:t>
            </a:r>
            <a:r>
              <a:rPr lang="fr-FR" noProof="0" dirty="0" smtClean="0"/>
              <a:t> de fois les prof des </a:t>
            </a:r>
            <a:r>
              <a:rPr lang="fr-FR" b="1" noProof="0" dirty="0" smtClean="0"/>
              <a:t>écoles</a:t>
            </a:r>
            <a:r>
              <a:rPr lang="fr-FR" noProof="0" dirty="0" smtClean="0"/>
              <a:t> devraient</a:t>
            </a:r>
            <a:r>
              <a:rPr lang="fr-FR" baseline="0" noProof="0" dirty="0" smtClean="0"/>
              <a:t> dire ceci. [lire]</a:t>
            </a:r>
          </a:p>
          <a:p>
            <a:pPr marL="0" indent="171450" defTabSz="192024">
              <a:buFont typeface="Wingdings" pitchFamily="2" charset="2"/>
              <a:buChar char="Ø"/>
            </a:pPr>
            <a:r>
              <a:rPr lang="fr-FR" baseline="0" noProof="0" dirty="0" smtClean="0"/>
              <a:t>[lire] Le disciple de Christ a </a:t>
            </a:r>
            <a:r>
              <a:rPr lang="fr-FR" u="sng" baseline="0" noProof="0" dirty="0" smtClean="0"/>
              <a:t>une discipline dans sa vie</a:t>
            </a:r>
            <a:r>
              <a:rPr lang="fr-FR" baseline="0" noProof="0" dirty="0" smtClean="0"/>
              <a:t>, qui commence </a:t>
            </a:r>
            <a:r>
              <a:rPr lang="fr-FR" baseline="0" noProof="0" dirty="0" err="1" smtClean="0"/>
              <a:t>avc</a:t>
            </a:r>
            <a:r>
              <a:rPr lang="fr-FR" baseline="0" noProof="0" dirty="0" smtClean="0"/>
              <a:t> l’écoute du </a:t>
            </a:r>
            <a:r>
              <a:rPr lang="fr-FR" baseline="0" noProof="0" dirty="0" err="1" smtClean="0"/>
              <a:t>Mtr</a:t>
            </a:r>
            <a:r>
              <a:rPr lang="fr-FR" baseline="0" noProof="0" dirty="0" smtClean="0"/>
              <a:t>.</a:t>
            </a:r>
          </a:p>
          <a:p>
            <a:pPr marL="0" indent="171450" defTabSz="192024">
              <a:buFont typeface="Wingdings" pitchFamily="2" charset="2"/>
              <a:buChar char="Ø"/>
            </a:pPr>
            <a:r>
              <a:rPr lang="fr-FR" baseline="0" noProof="0" dirty="0" smtClean="0"/>
              <a:t>Paul s’est appliqué à lire </a:t>
            </a:r>
            <a:r>
              <a:rPr lang="fr-FR" b="1" u="sng" baseline="0" noProof="0" dirty="0" smtClean="0"/>
              <a:t>pour lui-même et pour ceux</a:t>
            </a:r>
            <a:r>
              <a:rPr lang="fr-FR" baseline="0" noProof="0" dirty="0" smtClean="0"/>
              <a:t> qui ne pouvaient pas lire.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08197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92024">
              <a:buFont typeface="Wingdings" pitchFamily="2" charset="2"/>
              <a:buNone/>
            </a:pPr>
            <a:r>
              <a:rPr lang="fr-FR" noProof="0" dirty="0" smtClean="0"/>
              <a:t>	Nous avons</a:t>
            </a:r>
            <a:r>
              <a:rPr lang="fr-FR" baseline="0" noProof="0" dirty="0" smtClean="0"/>
              <a:t> tous des habitudes des choses qui sont importante à ne pas oublier.</a:t>
            </a:r>
          </a:p>
          <a:p>
            <a:pPr marL="0" indent="0" defTabSz="192024">
              <a:buFont typeface="Wingdings" pitchFamily="2" charset="2"/>
              <a:buNone/>
            </a:pPr>
            <a:r>
              <a:rPr lang="fr-FR" baseline="0" noProof="0" dirty="0" smtClean="0"/>
              <a:t>	Une bonne habitude est de commencer la journée avec le Seigneur.</a:t>
            </a:r>
          </a:p>
          <a:p>
            <a:pPr marL="0" indent="0" defTabSz="192024">
              <a:buFont typeface="Wingdings" pitchFamily="2" charset="2"/>
              <a:buNone/>
            </a:pPr>
            <a:r>
              <a:rPr lang="fr-FR" baseline="0" noProof="0" dirty="0" smtClean="0"/>
              <a:t>	Peut-être il faut te lever un peu plus tôt !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72055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92024">
              <a:buFont typeface="Wingdings" pitchFamily="2" charset="2"/>
              <a:buNone/>
            </a:pPr>
            <a:r>
              <a:rPr lang="fr-FR" noProof="0" dirty="0" smtClean="0"/>
              <a:t>Ns n’avons </a:t>
            </a:r>
            <a:r>
              <a:rPr lang="fr-FR" b="1" noProof="0" dirty="0" smtClean="0"/>
              <a:t>plus besoin </a:t>
            </a:r>
            <a:r>
              <a:rPr lang="fr-FR" noProof="0" dirty="0" smtClean="0"/>
              <a:t>d’une ‘parole prophétique’ </a:t>
            </a:r>
            <a:r>
              <a:rPr lang="fr-FR" noProof="0" dirty="0" err="1" smtClean="0"/>
              <a:t>aujrd’hui</a:t>
            </a:r>
            <a:r>
              <a:rPr lang="fr-FR" noProof="0" dirty="0" smtClean="0"/>
              <a:t>.</a:t>
            </a:r>
          </a:p>
          <a:p>
            <a:pPr marL="0" marR="0" indent="171450" algn="l" defTabSz="1920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fr-FR" noProof="0" dirty="0" smtClean="0"/>
              <a:t>[lire] </a:t>
            </a:r>
            <a:r>
              <a:rPr lang="fr-FR" u="sng" noProof="0" dirty="0" smtClean="0"/>
              <a:t>Savoir la volonté</a:t>
            </a:r>
            <a:r>
              <a:rPr lang="fr-FR" noProof="0" dirty="0" smtClean="0"/>
              <a:t> pour ma vie est </a:t>
            </a:r>
            <a:r>
              <a:rPr lang="fr-FR" i="1" u="sng" noProof="0" dirty="0" smtClean="0"/>
              <a:t>facile</a:t>
            </a:r>
            <a:r>
              <a:rPr lang="fr-FR" noProof="0" dirty="0" smtClean="0"/>
              <a:t>, si j’écoute la </a:t>
            </a:r>
            <a:r>
              <a:rPr lang="fr-FR" i="0" u="none" noProof="0" dirty="0" smtClean="0"/>
              <a:t>Parole de Dieu</a:t>
            </a:r>
            <a:r>
              <a:rPr lang="fr-FR" i="0" u="none" baseline="0" noProof="0" dirty="0" smtClean="0"/>
              <a:t> chaque jour</a:t>
            </a:r>
            <a:r>
              <a:rPr lang="fr-FR" baseline="0" noProof="0" dirty="0" smtClean="0"/>
              <a:t>.</a:t>
            </a:r>
            <a:endParaRPr lang="fr-FR" i="0" u="none" baseline="0" noProof="0" dirty="0" smtClean="0"/>
          </a:p>
          <a:p>
            <a:pPr marL="0" marR="0" indent="0" algn="l" defTabSz="1920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fr-FR" i="0" u="none" baseline="0" noProof="0" dirty="0" smtClean="0"/>
              <a:t>    N’oublie </a:t>
            </a:r>
            <a:r>
              <a:rPr lang="fr-FR" i="0" u="none" baseline="0" noProof="0" dirty="0" err="1" smtClean="0"/>
              <a:t>ps</a:t>
            </a:r>
            <a:r>
              <a:rPr lang="fr-FR" i="0" u="none" baseline="0" noProof="0" dirty="0" smtClean="0"/>
              <a:t> de </a:t>
            </a:r>
            <a:r>
              <a:rPr lang="fr-FR" i="1" u="sng" baseline="0" noProof="0" dirty="0" smtClean="0"/>
              <a:t>prier</a:t>
            </a:r>
            <a:r>
              <a:rPr lang="fr-FR" i="0" u="none" baseline="0" noProof="0" dirty="0" smtClean="0"/>
              <a:t> </a:t>
            </a:r>
            <a:r>
              <a:rPr lang="fr-FR" baseline="0" noProof="0" dirty="0" smtClean="0"/>
              <a:t>1Sa3v10.</a:t>
            </a:r>
          </a:p>
          <a:p>
            <a:pPr marL="0" indent="171450" defTabSz="192024">
              <a:buFont typeface="Wingdings" pitchFamily="2" charset="2"/>
              <a:buChar char="Ø"/>
            </a:pPr>
            <a:r>
              <a:rPr lang="fr-FR" b="1" i="0" u="sng" noProof="0" dirty="0" smtClean="0"/>
              <a:t>Note dans un petit</a:t>
            </a:r>
            <a:r>
              <a:rPr lang="fr-FR" b="1" i="0" u="sng" baseline="0" noProof="0" dirty="0" smtClean="0"/>
              <a:t> </a:t>
            </a:r>
            <a:r>
              <a:rPr lang="fr-FR" b="1" i="0" u="sng" noProof="0" dirty="0" smtClean="0"/>
              <a:t>journal</a:t>
            </a:r>
            <a:r>
              <a:rPr lang="fr-FR" b="0" i="1" u="none" noProof="0" dirty="0" smtClean="0"/>
              <a:t>,</a:t>
            </a:r>
            <a:r>
              <a:rPr lang="fr-FR" noProof="0" dirty="0" smtClean="0"/>
              <a:t> </a:t>
            </a:r>
            <a:r>
              <a:rPr lang="fr-FR" noProof="0" dirty="0" err="1" smtClean="0"/>
              <a:t>chque</a:t>
            </a:r>
            <a:r>
              <a:rPr lang="fr-FR" noProof="0" dirty="0" smtClean="0"/>
              <a:t> jr, le texte </a:t>
            </a:r>
            <a:r>
              <a:rPr lang="fr-FR" baseline="0" noProof="0" dirty="0" smtClean="0"/>
              <a:t>qui te parlent.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95254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92024">
              <a:buFont typeface="Wingdings" pitchFamily="2" charset="2"/>
              <a:buNone/>
            </a:pPr>
            <a:r>
              <a:rPr lang="fr-FR" noProof="0" dirty="0" smtClean="0"/>
              <a:t>	Quand tu peut dire, j’ai un texte biblique qui m’a parlé, tu auras une assurance pour</a:t>
            </a:r>
            <a:r>
              <a:rPr lang="fr-FR" baseline="0" noProof="0" dirty="0" smtClean="0"/>
              <a:t> avancer selon la volonté de Dieu.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08128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92024">
              <a:buFont typeface="Wingdings" panose="05000000000000000000" pitchFamily="2" charset="2"/>
              <a:buNone/>
            </a:pPr>
            <a:r>
              <a:rPr lang="fr-FR" dirty="0" smtClean="0"/>
              <a:t>	Comment </a:t>
            </a:r>
            <a:r>
              <a:rPr lang="fr-FR" b="1" dirty="0" smtClean="0"/>
              <a:t>savoir</a:t>
            </a:r>
            <a:r>
              <a:rPr lang="fr-FR" dirty="0" smtClean="0"/>
              <a:t> la volonté de Dieu pour ma vie ?</a:t>
            </a:r>
          </a:p>
          <a:p>
            <a:pPr marL="0" indent="171450" defTabSz="192024">
              <a:buFont typeface="Wingdings" panose="05000000000000000000" pitchFamily="2" charset="2"/>
              <a:buChar char="Ø"/>
            </a:pPr>
            <a:r>
              <a:rPr lang="fr-FR" dirty="0" smtClean="0"/>
              <a:t>Parle,</a:t>
            </a:r>
            <a:r>
              <a:rPr lang="fr-FR" baseline="0" dirty="0" smtClean="0"/>
              <a:t> ton serviteur </a:t>
            </a:r>
            <a:r>
              <a:rPr lang="fr-FR" u="sng" baseline="0" dirty="0" smtClean="0"/>
              <a:t>écoute</a:t>
            </a:r>
            <a:r>
              <a:rPr lang="fr-FR" baseline="0" dirty="0" smtClean="0"/>
              <a:t>.</a:t>
            </a:r>
          </a:p>
          <a:p>
            <a:pPr marL="0" indent="171450" defTabSz="192024">
              <a:buFont typeface="Wingdings" panose="05000000000000000000" pitchFamily="2" charset="2"/>
              <a:buChar char="Ø"/>
            </a:pPr>
            <a:r>
              <a:rPr lang="fr-FR" u="sng" baseline="0" dirty="0" smtClean="0"/>
              <a:t>Toute</a:t>
            </a:r>
            <a:r>
              <a:rPr lang="fr-FR" baseline="0" dirty="0" smtClean="0"/>
              <a:t> est inspirée et utile.</a:t>
            </a:r>
          </a:p>
          <a:p>
            <a:pPr marL="0" indent="171450" defTabSz="192024">
              <a:buFont typeface="Wingdings" panose="05000000000000000000" pitchFamily="2" charset="2"/>
              <a:buChar char="Ø"/>
            </a:pPr>
            <a:r>
              <a:rPr lang="fr-FR" dirty="0" smtClean="0"/>
              <a:t>Une </a:t>
            </a:r>
            <a:r>
              <a:rPr lang="fr-FR" u="sng" dirty="0" smtClean="0"/>
              <a:t>semence</a:t>
            </a:r>
            <a:r>
              <a:rPr lang="fr-FR" dirty="0" smtClean="0"/>
              <a:t> incorruptible.</a:t>
            </a:r>
          </a:p>
          <a:p>
            <a:pPr marL="0" indent="171450" defTabSz="192024">
              <a:buFont typeface="Wingdings" panose="05000000000000000000" pitchFamily="2" charset="2"/>
              <a:buChar char="Ø"/>
            </a:pPr>
            <a:r>
              <a:rPr lang="fr-FR" dirty="0" smtClean="0"/>
              <a:t>Une Parole </a:t>
            </a:r>
            <a:r>
              <a:rPr lang="fr-FR" u="sng" dirty="0" smtClean="0"/>
              <a:t>tranchante</a:t>
            </a:r>
            <a:r>
              <a:rPr lang="fr-FR" dirty="0" smtClean="0"/>
              <a:t>.</a:t>
            </a:r>
          </a:p>
          <a:p>
            <a:pPr marL="0" indent="171450" defTabSz="192024">
              <a:buFont typeface="Wingdings" panose="05000000000000000000" pitchFamily="2" charset="2"/>
              <a:buChar char="Ø"/>
            </a:pPr>
            <a:r>
              <a:rPr lang="fr-FR" b="1" u="sng" dirty="0" smtClean="0"/>
              <a:t>Applique-toi à lecture</a:t>
            </a:r>
            <a:r>
              <a:rPr lang="fr-FR" dirty="0" smtClean="0"/>
              <a:t> !</a:t>
            </a:r>
          </a:p>
          <a:p>
            <a:pPr marL="0" indent="171450" defTabSz="192024">
              <a:buFont typeface="Wingdings" panose="05000000000000000000" pitchFamily="2" charset="2"/>
              <a:buChar char="Ø"/>
            </a:pPr>
            <a:r>
              <a:rPr lang="fr-FR" dirty="0" smtClean="0"/>
              <a:t>Une lumière s/</a:t>
            </a:r>
            <a:r>
              <a:rPr lang="fr-FR" baseline="0" dirty="0" smtClean="0"/>
              <a:t> </a:t>
            </a:r>
            <a:r>
              <a:rPr lang="fr-FR" i="1" u="sng" baseline="0" dirty="0" smtClean="0"/>
              <a:t>mon sentier</a:t>
            </a:r>
            <a:r>
              <a:rPr lang="fr-FR" baseline="0" dirty="0" smtClean="0"/>
              <a:t>.</a:t>
            </a:r>
            <a:endParaRPr lang="fr-FR" dirty="0" smtClean="0"/>
          </a:p>
          <a:p>
            <a:pPr marL="0" indent="171450" defTabSz="192024">
              <a:buFont typeface="Wingdings" panose="05000000000000000000" pitchFamily="2" charset="2"/>
              <a:buChar char="Ø"/>
            </a:pP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23527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92024">
              <a:buFont typeface="Wingdings" pitchFamily="2" charset="2"/>
              <a:buNone/>
            </a:pPr>
            <a:r>
              <a:rPr lang="fr-FR" noProof="0" dirty="0" smtClean="0"/>
              <a:t>Tu ne peux pas écouter,</a:t>
            </a:r>
            <a:r>
              <a:rPr lang="fr-FR" baseline="0" noProof="0" dirty="0" smtClean="0"/>
              <a:t> quand tu es </a:t>
            </a:r>
            <a:r>
              <a:rPr lang="fr-FR" b="1" baseline="0" noProof="0" dirty="0" smtClean="0"/>
              <a:t>en train de parler</a:t>
            </a:r>
            <a:r>
              <a:rPr lang="fr-FR" baseline="0" noProof="0" dirty="0" smtClean="0"/>
              <a:t>.[</a:t>
            </a:r>
            <a:r>
              <a:rPr lang="fr-FR" b="0" i="1" u="sng" baseline="0" noProof="0" dirty="0" smtClean="0"/>
              <a:t>survol</a:t>
            </a:r>
            <a:r>
              <a:rPr lang="fr-FR" baseline="0" noProof="0" dirty="0" smtClean="0"/>
              <a:t>]</a:t>
            </a:r>
          </a:p>
          <a:p>
            <a:pPr marL="0" indent="0" defTabSz="192024">
              <a:buFont typeface="Wingdings" pitchFamily="2" charset="2"/>
              <a:buNone/>
            </a:pPr>
            <a:r>
              <a:rPr lang="fr-FR" noProof="0" dirty="0" smtClean="0"/>
              <a:t>	Dieu nous donné </a:t>
            </a:r>
            <a:r>
              <a:rPr lang="fr-FR" u="none" noProof="0" dirty="0" smtClean="0"/>
              <a:t>2 oreilles </a:t>
            </a:r>
            <a:r>
              <a:rPr lang="fr-FR" noProof="0" dirty="0" smtClean="0"/>
              <a:t>mais, </a:t>
            </a:r>
            <a:r>
              <a:rPr lang="fr-FR" u="sng" noProof="0" dirty="0" smtClean="0"/>
              <a:t>juste une</a:t>
            </a:r>
            <a:r>
              <a:rPr lang="fr-FR" u="sng" baseline="0" noProof="0" dirty="0" smtClean="0"/>
              <a:t> seule bouche</a:t>
            </a:r>
            <a:r>
              <a:rPr lang="fr-FR" baseline="0" noProof="0" dirty="0" smtClean="0"/>
              <a:t>.</a:t>
            </a:r>
          </a:p>
          <a:p>
            <a:pPr marL="0" indent="171450" defTabSz="192024">
              <a:buFont typeface="Wingdings" pitchFamily="2" charset="2"/>
              <a:buChar char="Ø"/>
            </a:pPr>
            <a:r>
              <a:rPr lang="fr-FR" noProof="0" dirty="0" smtClean="0"/>
              <a:t>[lire] Tu ne peux pas écouter </a:t>
            </a:r>
            <a:r>
              <a:rPr lang="fr-FR" i="0" u="sng" noProof="0" dirty="0" smtClean="0"/>
              <a:t>Dieu + </a:t>
            </a:r>
            <a:r>
              <a:rPr lang="fr-FR" i="0" u="sng" noProof="0" dirty="0" err="1" smtClean="0"/>
              <a:t>ls</a:t>
            </a:r>
            <a:r>
              <a:rPr lang="fr-FR" i="0" u="sng" noProof="0" dirty="0" smtClean="0"/>
              <a:t> </a:t>
            </a:r>
            <a:r>
              <a:rPr lang="fr-FR" i="0" u="sng" noProof="0" dirty="0" err="1" smtClean="0"/>
              <a:t>autrs</a:t>
            </a:r>
            <a:r>
              <a:rPr lang="fr-FR" i="0" u="sng" noProof="0" dirty="0" smtClean="0"/>
              <a:t> en même temps</a:t>
            </a:r>
          </a:p>
          <a:p>
            <a:pPr marL="0" indent="171450" defTabSz="192024">
              <a:buFont typeface="Wingdings" pitchFamily="2" charset="2"/>
              <a:buChar char="Ø"/>
            </a:pPr>
            <a:r>
              <a:rPr lang="fr-FR" noProof="0" dirty="0" smtClean="0"/>
              <a:t>La</a:t>
            </a:r>
            <a:r>
              <a:rPr lang="fr-FR" baseline="0" noProof="0" dirty="0" smtClean="0"/>
              <a:t> prière du jeune Samuel est à </a:t>
            </a:r>
            <a:r>
              <a:rPr lang="fr-FR" b="1" u="sng" baseline="0" noProof="0" dirty="0" smtClean="0"/>
              <a:t>prier chaque matin</a:t>
            </a:r>
            <a:r>
              <a:rPr lang="fr-FR" baseline="0" noProof="0" dirty="0" smtClean="0"/>
              <a:t>.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92024">
              <a:buFont typeface="Wingdings" pitchFamily="2" charset="2"/>
              <a:buNone/>
            </a:pPr>
            <a:r>
              <a:rPr lang="fr-FR" noProof="0" dirty="0" smtClean="0"/>
              <a:t>	Voici la prière à dire chaque matin, avant d’écouter la radio ou aller sur internet.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33409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92024">
              <a:buFont typeface="Wingdings" pitchFamily="2" charset="2"/>
              <a:buNone/>
            </a:pPr>
            <a:r>
              <a:rPr lang="fr-FR" b="1" noProof="0" dirty="0" smtClean="0"/>
              <a:t>	Comment</a:t>
            </a:r>
            <a:r>
              <a:rPr lang="fr-FR" noProof="0" dirty="0" smtClean="0"/>
              <a:t> </a:t>
            </a:r>
            <a:r>
              <a:rPr lang="fr-FR" noProof="0" dirty="0" smtClean="0"/>
              <a:t>veux-tu entendre Dieu </a:t>
            </a:r>
            <a:r>
              <a:rPr lang="fr-FR" u="sng" noProof="0" dirty="0" smtClean="0"/>
              <a:t>si tu ne lis pas</a:t>
            </a:r>
            <a:r>
              <a:rPr lang="fr-FR" noProof="0" dirty="0" smtClean="0"/>
              <a:t> sa Parole ?</a:t>
            </a:r>
          </a:p>
          <a:p>
            <a:pPr marL="0" indent="171450" defTabSz="192024">
              <a:buFont typeface="Wingdings" pitchFamily="2" charset="2"/>
              <a:buChar char="Ø"/>
            </a:pPr>
            <a:r>
              <a:rPr lang="fr-FR" noProof="0" dirty="0" smtClean="0"/>
              <a:t>La Bible n’est pas un livre magique,</a:t>
            </a:r>
            <a:r>
              <a:rPr lang="fr-FR" baseline="0" noProof="0" dirty="0" smtClean="0"/>
              <a:t> mais </a:t>
            </a:r>
            <a:r>
              <a:rPr lang="fr-FR" u="sng" baseline="0" noProof="0" dirty="0" smtClean="0"/>
              <a:t>elle est vivante</a:t>
            </a:r>
            <a:r>
              <a:rPr lang="fr-FR" baseline="0" noProof="0" dirty="0" smtClean="0"/>
              <a:t>.</a:t>
            </a:r>
          </a:p>
          <a:p>
            <a:pPr marL="0" indent="0" defTabSz="192024">
              <a:buFont typeface="Wingdings" pitchFamily="2" charset="2"/>
              <a:buNone/>
            </a:pPr>
            <a:r>
              <a:rPr lang="fr-FR" baseline="0" noProof="0" dirty="0" smtClean="0"/>
              <a:t>	[lire] Un texte va sauter de la page </a:t>
            </a:r>
            <a:r>
              <a:rPr lang="fr-FR" baseline="0" noProof="0" dirty="0" err="1" smtClean="0"/>
              <a:t>chq</a:t>
            </a:r>
            <a:r>
              <a:rPr lang="fr-FR" baseline="0" noProof="0" dirty="0" smtClean="0"/>
              <a:t> jr </a:t>
            </a:r>
            <a:r>
              <a:rPr lang="fr-FR" u="sng" baseline="0" noProof="0" dirty="0" smtClean="0"/>
              <a:t>pour vous parler</a:t>
            </a:r>
            <a:r>
              <a:rPr lang="fr-FR" baseline="0" noProof="0" dirty="0" smtClean="0"/>
              <a:t>.</a:t>
            </a:r>
          </a:p>
          <a:p>
            <a:pPr marL="0" indent="171450" defTabSz="192024">
              <a:buFont typeface="Wingdings" pitchFamily="2" charset="2"/>
              <a:buChar char="Ø"/>
            </a:pPr>
            <a:r>
              <a:rPr lang="fr-FR" noProof="0" dirty="0" smtClean="0"/>
              <a:t>Lis 2 </a:t>
            </a:r>
            <a:r>
              <a:rPr lang="fr-FR" noProof="0" dirty="0" err="1" smtClean="0"/>
              <a:t>pg</a:t>
            </a:r>
            <a:r>
              <a:rPr lang="fr-FR" baseline="0" noProof="0" dirty="0" smtClean="0"/>
              <a:t> le matin et soir, et tu liras </a:t>
            </a:r>
            <a:r>
              <a:rPr lang="fr-FR" b="1" u="sng" baseline="0" noProof="0" dirty="0" smtClean="0"/>
              <a:t>toute la Bible </a:t>
            </a:r>
            <a:r>
              <a:rPr lang="fr-FR" b="1" u="sng" baseline="0" noProof="0" dirty="0" err="1" smtClean="0"/>
              <a:t>chq</a:t>
            </a:r>
            <a:r>
              <a:rPr lang="fr-FR" b="1" u="sng" baseline="0" noProof="0" dirty="0" smtClean="0"/>
              <a:t> année</a:t>
            </a:r>
            <a:r>
              <a:rPr lang="fr-FR" baseline="0" noProof="0" dirty="0" smtClean="0"/>
              <a:t>.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04000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920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fr-FR" noProof="0" dirty="0" smtClean="0"/>
              <a:t>	La</a:t>
            </a:r>
            <a:r>
              <a:rPr lang="fr-FR" baseline="0" noProof="0" dirty="0" smtClean="0"/>
              <a:t> lecture de sa Bible n’est pas juste pour savoir plus sur Dieu et les hommes, mais d’entendre Dieu te parler personnellement.</a:t>
            </a:r>
            <a:endParaRPr lang="fr-FR" noProof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08152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92024">
              <a:buFont typeface="Wingdings" pitchFamily="2" charset="2"/>
              <a:buNone/>
            </a:pPr>
            <a:r>
              <a:rPr lang="fr-FR" noProof="0" dirty="0" smtClean="0"/>
              <a:t>Elle</a:t>
            </a:r>
            <a:r>
              <a:rPr lang="fr-FR" baseline="0" noProof="0" dirty="0" smtClean="0"/>
              <a:t> </a:t>
            </a:r>
            <a:r>
              <a:rPr lang="fr-FR" baseline="0" noProof="0" dirty="0" smtClean="0"/>
              <a:t>est comme une </a:t>
            </a:r>
            <a:r>
              <a:rPr lang="fr-FR" b="1" baseline="0" noProof="0" dirty="0" smtClean="0"/>
              <a:t>semence</a:t>
            </a:r>
            <a:r>
              <a:rPr lang="fr-FR" b="0" baseline="0" noProof="0" dirty="0" smtClean="0"/>
              <a:t>.</a:t>
            </a:r>
          </a:p>
          <a:p>
            <a:pPr marL="0" indent="171450" defTabSz="192024">
              <a:buFont typeface="Wingdings" pitchFamily="2" charset="2"/>
              <a:buChar char="Ø"/>
            </a:pPr>
            <a:r>
              <a:rPr lang="fr-FR" baseline="0" noProof="0" dirty="0" smtClean="0"/>
              <a:t>[lire] </a:t>
            </a:r>
            <a:r>
              <a:rPr lang="fr-FR" u="sng" baseline="0" noProof="0" dirty="0" smtClean="0"/>
              <a:t>Elle prend vie</a:t>
            </a:r>
            <a:r>
              <a:rPr lang="fr-FR" baseline="0" noProof="0" dirty="0" smtClean="0"/>
              <a:t> dans ton cœur depuis le 1</a:t>
            </a:r>
            <a:r>
              <a:rPr lang="fr-FR" baseline="30000" noProof="0" dirty="0" smtClean="0"/>
              <a:t>er</a:t>
            </a:r>
            <a:r>
              <a:rPr lang="fr-FR" baseline="0" noProof="0" dirty="0" smtClean="0"/>
              <a:t> jr du salut.</a:t>
            </a:r>
          </a:p>
          <a:p>
            <a:pPr marL="0" indent="0" defTabSz="192024">
              <a:buFont typeface="Wingdings" pitchFamily="2" charset="2"/>
              <a:buNone/>
            </a:pPr>
            <a:r>
              <a:rPr lang="fr-FR" baseline="0" noProof="0" dirty="0" smtClean="0"/>
              <a:t>	Contraire aux graines qui meurent, </a:t>
            </a:r>
            <a:r>
              <a:rPr lang="fr-FR" u="sng" baseline="0" noProof="0" dirty="0" smtClean="0"/>
              <a:t>elle continue à vivre</a:t>
            </a:r>
            <a:r>
              <a:rPr lang="fr-FR" baseline="0" noProof="0" dirty="0" smtClean="0"/>
              <a:t>.</a:t>
            </a:r>
          </a:p>
          <a:p>
            <a:pPr marL="0" indent="0" defTabSz="192024">
              <a:buFont typeface="Wingdings" pitchFamily="2" charset="2"/>
              <a:buNone/>
            </a:pPr>
            <a:r>
              <a:rPr lang="fr-FR" baseline="0" noProof="0" dirty="0" smtClean="0"/>
              <a:t>	Pourquoi s’arrêter au salut ?</a:t>
            </a:r>
          </a:p>
          <a:p>
            <a:pPr marL="0" indent="171450" defTabSz="192024">
              <a:buFont typeface="Wingdings" pitchFamily="2" charset="2"/>
              <a:buChar char="Ø"/>
            </a:pPr>
            <a:r>
              <a:rPr lang="fr-FR" noProof="0" dirty="0" smtClean="0"/>
              <a:t>Si </a:t>
            </a:r>
            <a:r>
              <a:rPr lang="fr-FR" b="1" u="sng" noProof="0" dirty="0" smtClean="0"/>
              <a:t>tu es né de nouveau</a:t>
            </a:r>
            <a:r>
              <a:rPr lang="fr-FR" noProof="0" dirty="0" smtClean="0"/>
              <a:t>, tu sais que c’était par cette Parole.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71105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92024">
              <a:buFont typeface="Wingdings" pitchFamily="2" charset="2"/>
              <a:buNone/>
            </a:pPr>
            <a:r>
              <a:rPr lang="fr-FR" noProof="0" dirty="0" smtClean="0"/>
              <a:t>	Pour faire une belle pelouse, l’herbe</a:t>
            </a:r>
            <a:r>
              <a:rPr lang="fr-FR" baseline="0" noProof="0" dirty="0" smtClean="0"/>
              <a:t> a besoin d’être semer.</a:t>
            </a:r>
          </a:p>
          <a:p>
            <a:pPr marL="0" indent="0" defTabSz="192024">
              <a:buFont typeface="Wingdings" pitchFamily="2" charset="2"/>
              <a:buNone/>
            </a:pPr>
            <a:r>
              <a:rPr lang="fr-FR" baseline="0" noProof="0" dirty="0" smtClean="0"/>
              <a:t>	Mais, ensuite elle semble repousser tout seul.</a:t>
            </a:r>
          </a:p>
          <a:p>
            <a:pPr marL="0" indent="0" defTabSz="192024">
              <a:buFont typeface="Wingdings" pitchFamily="2" charset="2"/>
              <a:buNone/>
            </a:pPr>
            <a:r>
              <a:rPr lang="fr-FR" baseline="0" noProof="0" dirty="0" smtClean="0"/>
              <a:t>	La Parole de Dieu est une semence extraordinaire qui repousse et repousse sans fin !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50244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92024">
              <a:buFont typeface="Wingdings" pitchFamily="2" charset="2"/>
              <a:buNone/>
            </a:pPr>
            <a:r>
              <a:rPr lang="fr-FR" b="1" noProof="0" dirty="0" smtClean="0"/>
              <a:t>Expose</a:t>
            </a:r>
            <a:r>
              <a:rPr lang="fr-FR" noProof="0" dirty="0" smtClean="0"/>
              <a:t> ton cœur à sa Parole.</a:t>
            </a:r>
          </a:p>
          <a:p>
            <a:pPr marL="0" indent="171450" defTabSz="192024">
              <a:buFont typeface="Wingdings" pitchFamily="2" charset="2"/>
              <a:buChar char="Ø"/>
            </a:pPr>
            <a:r>
              <a:rPr lang="fr-FR" noProof="0" dirty="0" smtClean="0"/>
              <a:t>[lire] Elle est </a:t>
            </a:r>
            <a:r>
              <a:rPr lang="fr-FR" u="sng" noProof="0" dirty="0" err="1" smtClean="0"/>
              <a:t>prfois</a:t>
            </a:r>
            <a:r>
              <a:rPr lang="fr-FR" u="sng" noProof="0" dirty="0" smtClean="0"/>
              <a:t> </a:t>
            </a:r>
            <a:r>
              <a:rPr lang="fr-FR" u="sng" noProof="0" dirty="0" err="1" smtClean="0"/>
              <a:t>troublnte</a:t>
            </a:r>
            <a:r>
              <a:rPr lang="fr-FR" noProof="0" dirty="0" smtClean="0"/>
              <a:t> car elle </a:t>
            </a:r>
            <a:r>
              <a:rPr lang="fr-FR" i="1" u="sng" noProof="0" dirty="0" smtClean="0"/>
              <a:t>sépare</a:t>
            </a:r>
            <a:r>
              <a:rPr lang="fr-FR" noProof="0" dirty="0" smtClean="0"/>
              <a:t> tes sentiments et tes pensée; tes désirs et ce que tu sais est meilleure.</a:t>
            </a:r>
          </a:p>
          <a:p>
            <a:pPr marL="0" indent="0" defTabSz="192024">
              <a:buFont typeface="Wingdings" pitchFamily="2" charset="2"/>
              <a:buNone/>
            </a:pPr>
            <a:r>
              <a:rPr lang="fr-FR" u="none" noProof="0" dirty="0" smtClean="0"/>
              <a:t>	</a:t>
            </a:r>
            <a:r>
              <a:rPr lang="fr-FR" u="sng" noProof="0" dirty="0" smtClean="0"/>
              <a:t>L’examen de conscience</a:t>
            </a:r>
            <a:r>
              <a:rPr lang="fr-FR" noProof="0" dirty="0" smtClean="0"/>
              <a:t> par la Parole de Dieu fait</a:t>
            </a:r>
            <a:r>
              <a:rPr lang="fr-FR" baseline="0" noProof="0" dirty="0" smtClean="0"/>
              <a:t> du bien !</a:t>
            </a:r>
          </a:p>
          <a:p>
            <a:pPr marL="0" indent="171450" defTabSz="192024">
              <a:buFont typeface="Wingdings" pitchFamily="2" charset="2"/>
              <a:buChar char="Ø"/>
            </a:pPr>
            <a:r>
              <a:rPr lang="fr-FR" b="1" u="sng" noProof="0" dirty="0" smtClean="0"/>
              <a:t>Tu sauras sa volonté</a:t>
            </a:r>
            <a:r>
              <a:rPr lang="fr-FR" noProof="0" dirty="0" smtClean="0"/>
              <a:t> </a:t>
            </a:r>
            <a:r>
              <a:rPr lang="fr-FR" noProof="0" dirty="0" err="1" smtClean="0"/>
              <a:t>pr</a:t>
            </a:r>
            <a:r>
              <a:rPr lang="fr-FR" noProof="0" dirty="0" smtClean="0"/>
              <a:t> toi.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37994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92024">
              <a:buFont typeface="Wingdings" pitchFamily="2" charset="2"/>
              <a:buNone/>
            </a:pPr>
            <a:r>
              <a:rPr lang="fr-FR" noProof="0" dirty="0" smtClean="0"/>
              <a:t>	La vie chrétienne</a:t>
            </a:r>
            <a:r>
              <a:rPr lang="fr-FR" baseline="0" noProof="0" dirty="0" smtClean="0"/>
              <a:t> est une relation vivante avec Dieu.</a:t>
            </a:r>
          </a:p>
          <a:p>
            <a:pPr marL="0" indent="0" defTabSz="192024">
              <a:buFont typeface="Wingdings" pitchFamily="2" charset="2"/>
              <a:buNone/>
            </a:pPr>
            <a:r>
              <a:rPr lang="fr-FR" baseline="0" noProof="0" dirty="0" smtClean="0"/>
              <a:t>	Il n’y a rien aussi merveilleux que de marcher à l’écoute de ton Créateur et Sauveur !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4553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4482"/>
            <a:ext cx="9144000" cy="8742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 b="1" i="1">
                <a:solidFill>
                  <a:srgbClr val="00FF00"/>
                </a:solidFill>
                <a:latin typeface="Arial Narrow" pitchFamily="34" charset="0"/>
              </a:defRPr>
            </a:lvl1pPr>
          </a:lstStyle>
          <a:p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title</a:t>
            </a:r>
            <a:r>
              <a:rPr lang="fr-FR" noProof="0" dirty="0" smtClean="0"/>
              <a:t> style</a:t>
            </a:r>
            <a:endParaRPr lang="fr-FR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908720"/>
            <a:ext cx="9144000" cy="504056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5000">
                <a:latin typeface="Arial Narrow" pitchFamily="34" charset="0"/>
              </a:defRPr>
            </a:lvl1pPr>
            <a:lvl2pPr marL="457200" indent="0" algn="ctr">
              <a:buNone/>
              <a:defRPr sz="5000">
                <a:latin typeface="Arial Narrow" pitchFamily="34" charset="0"/>
              </a:defRPr>
            </a:lvl2pPr>
            <a:lvl3pPr marL="914400" indent="0" algn="ctr">
              <a:buNone/>
              <a:defRPr sz="5000">
                <a:latin typeface="Arial Narrow" pitchFamily="34" charset="0"/>
              </a:defRPr>
            </a:lvl3pPr>
            <a:lvl4pPr marL="1371600" indent="0" algn="ctr">
              <a:buNone/>
              <a:defRPr sz="5000">
                <a:latin typeface="Arial Narrow" pitchFamily="34" charset="0"/>
              </a:defRPr>
            </a:lvl4pPr>
            <a:lvl5pPr marL="1828800" indent="0" algn="ctr">
              <a:buNone/>
              <a:defRPr sz="5000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  <a:endParaRPr lang="fr-FR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2" y="5949280"/>
            <a:ext cx="8232846" cy="92231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5000" b="1" i="1">
                <a:solidFill>
                  <a:srgbClr val="FFFF00"/>
                </a:solidFill>
                <a:latin typeface="Arial Narrow" pitchFamily="34" charset="0"/>
              </a:defRPr>
            </a:lvl1pPr>
            <a:lvl2pPr marL="457200" indent="0" algn="ctr">
              <a:buNone/>
              <a:defRPr sz="5000" b="1" i="1">
                <a:latin typeface="Arial Narrow" pitchFamily="34" charset="0"/>
              </a:defRPr>
            </a:lvl2pPr>
            <a:lvl3pPr marL="914400" indent="0" algn="ctr">
              <a:buNone/>
              <a:defRPr sz="5000" b="1" i="1">
                <a:latin typeface="Arial Narrow" pitchFamily="34" charset="0"/>
              </a:defRPr>
            </a:lvl3pPr>
            <a:lvl4pPr marL="1371600" indent="0" algn="ctr">
              <a:buNone/>
              <a:defRPr sz="5000" b="1" i="1">
                <a:latin typeface="Arial Narrow" pitchFamily="34" charset="0"/>
              </a:defRPr>
            </a:lvl4pPr>
            <a:lvl5pPr marL="1828800" indent="0" algn="ctr">
              <a:buNone/>
              <a:defRPr sz="5000" b="1" i="1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  <a:endParaRPr lang="fr-FR" noProof="0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5970" y="5959541"/>
            <a:ext cx="888030" cy="897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94879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" grpId="0" build="p">
        <p:tmplLst>
          <p:tmpl lvl="1">
            <p:tnLst>
              <p:par>
                <p:cTn presetID="14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gradFill rotWithShape="1">
          <a:gsLst>
            <a:gs pos="3000">
              <a:srgbClr val="CC0000">
                <a:lumMod val="74000"/>
              </a:srgb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34482"/>
            <a:ext cx="9144000" cy="8742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 b="1" i="1">
                <a:solidFill>
                  <a:srgbClr val="00FF00"/>
                </a:solidFill>
                <a:latin typeface="Arial Narrow" pitchFamily="34" charset="0"/>
              </a:defRPr>
            </a:lvl1pPr>
          </a:lstStyle>
          <a:p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title</a:t>
            </a:r>
            <a:r>
              <a:rPr lang="fr-FR" noProof="0" dirty="0" smtClean="0"/>
              <a:t> style</a:t>
            </a:r>
            <a:endParaRPr lang="fr-FR" noProof="0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0" y="908720"/>
            <a:ext cx="9144000" cy="504056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5000">
                <a:latin typeface="Arial Narrow" pitchFamily="34" charset="0"/>
              </a:defRPr>
            </a:lvl1pPr>
            <a:lvl2pPr marL="457200" indent="0" algn="ctr">
              <a:buNone/>
              <a:defRPr sz="5000">
                <a:latin typeface="Arial Narrow" pitchFamily="34" charset="0"/>
              </a:defRPr>
            </a:lvl2pPr>
            <a:lvl3pPr marL="914400" indent="0" algn="ctr">
              <a:buNone/>
              <a:defRPr sz="5000">
                <a:latin typeface="Arial Narrow" pitchFamily="34" charset="0"/>
              </a:defRPr>
            </a:lvl3pPr>
            <a:lvl4pPr marL="1371600" indent="0" algn="ctr">
              <a:buNone/>
              <a:defRPr sz="5000">
                <a:latin typeface="Arial Narrow" pitchFamily="34" charset="0"/>
              </a:defRPr>
            </a:lvl4pPr>
            <a:lvl5pPr marL="1828800" indent="0" algn="ctr">
              <a:buNone/>
              <a:defRPr sz="5000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  <a:endParaRPr lang="fr-FR" noProof="0"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11562" y="5949280"/>
            <a:ext cx="8232846" cy="92231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5000" b="1" i="1">
                <a:solidFill>
                  <a:srgbClr val="FFFF00"/>
                </a:solidFill>
                <a:latin typeface="Arial Narrow" pitchFamily="34" charset="0"/>
              </a:defRPr>
            </a:lvl1pPr>
            <a:lvl2pPr marL="457200" indent="0" algn="ctr">
              <a:buNone/>
              <a:defRPr sz="5000" b="1" i="1">
                <a:latin typeface="Arial Narrow" pitchFamily="34" charset="0"/>
              </a:defRPr>
            </a:lvl2pPr>
            <a:lvl3pPr marL="914400" indent="0" algn="ctr">
              <a:buNone/>
              <a:defRPr sz="5000" b="1" i="1">
                <a:latin typeface="Arial Narrow" pitchFamily="34" charset="0"/>
              </a:defRPr>
            </a:lvl3pPr>
            <a:lvl4pPr marL="1371600" indent="0" algn="ctr">
              <a:buNone/>
              <a:defRPr sz="5000" b="1" i="1">
                <a:latin typeface="Arial Narrow" pitchFamily="34" charset="0"/>
              </a:defRPr>
            </a:lvl4pPr>
            <a:lvl5pPr marL="1828800" indent="0" algn="ctr">
              <a:buNone/>
              <a:defRPr sz="5000" b="1" i="1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  <a:endParaRPr lang="fr-FR" noProof="0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8838"/>
            <a:ext cx="899592" cy="909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1465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9" grpId="0" build="p">
        <p:tmplLst>
          <p:tmpl lvl="1">
            <p:tnLst>
              <p:par>
                <p:cTn presetID="21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heel(1)">
                      <p:cBhvr>
                        <p:cTn dur="20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34747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2" r:id="rId1"/>
    <p:sldLayoutId id="2147483649" r:id="rId2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Autofit/>
          </a:bodyPr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S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avoir la volonté de Dieu</a:t>
            </a:r>
            <a:endParaRPr lang="fr-FR" b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Comment en être sûr ?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Content Placeholder 2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304" y="1197888"/>
            <a:ext cx="7127088" cy="4751392"/>
          </a:xfrm>
        </p:spPr>
      </p:pic>
    </p:spTree>
    <p:extLst>
      <p:ext uri="{BB962C8B-B14F-4D97-AF65-F5344CB8AC3E}">
        <p14:creationId xmlns:p14="http://schemas.microsoft.com/office/powerpoint/2010/main" val="59072927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1666326"/>
          </a:xfrm>
        </p:spPr>
        <p:txBody>
          <a:bodyPr>
            <a:normAutofit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« Tu n’entends pas, parce que tu ne m’écoute pas. »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988840"/>
            <a:ext cx="9144000" cy="3240360"/>
          </a:xfrm>
        </p:spPr>
        <p:txBody>
          <a:bodyPr/>
          <a:lstStyle/>
          <a:p>
            <a:r>
              <a:rPr lang="fr-FR" sz="5400" dirty="0" smtClean="0">
                <a:latin typeface="Arial" pitchFamily="34" charset="0"/>
                <a:cs typeface="Arial" pitchFamily="34" charset="0"/>
              </a:rPr>
              <a:t>« Jusqu'à </a:t>
            </a:r>
            <a:r>
              <a:rPr lang="fr-FR" sz="5400" dirty="0">
                <a:latin typeface="Arial" pitchFamily="34" charset="0"/>
                <a:cs typeface="Arial" pitchFamily="34" charset="0"/>
              </a:rPr>
              <a:t>ce que je </a:t>
            </a:r>
            <a:r>
              <a:rPr lang="fr-FR" sz="5400" dirty="0" smtClean="0">
                <a:latin typeface="Arial" pitchFamily="34" charset="0"/>
                <a:cs typeface="Arial" pitchFamily="34" charset="0"/>
              </a:rPr>
              <a:t>vienne, </a:t>
            </a:r>
            <a:r>
              <a:rPr lang="fr-FR" sz="5400" b="1" i="1" u="sng" dirty="0" smtClean="0">
                <a:latin typeface="Arial" pitchFamily="34" charset="0"/>
                <a:cs typeface="Arial" pitchFamily="34" charset="0"/>
              </a:rPr>
              <a:t>applique-toi </a:t>
            </a:r>
            <a:r>
              <a:rPr lang="fr-FR" sz="5400" b="1" i="1" u="sng" dirty="0">
                <a:latin typeface="Arial" pitchFamily="34" charset="0"/>
                <a:cs typeface="Arial" pitchFamily="34" charset="0"/>
              </a:rPr>
              <a:t>à la </a:t>
            </a:r>
            <a:r>
              <a:rPr lang="fr-FR" sz="5400" b="1" i="1" u="sng" dirty="0" smtClean="0">
                <a:latin typeface="Arial" pitchFamily="34" charset="0"/>
                <a:cs typeface="Arial" pitchFamily="34" charset="0"/>
              </a:rPr>
              <a:t>lecture</a:t>
            </a:r>
            <a:r>
              <a:rPr lang="fr-FR" sz="5400" dirty="0" smtClean="0">
                <a:latin typeface="Arial" pitchFamily="34" charset="0"/>
                <a:cs typeface="Arial" pitchFamily="34" charset="0"/>
              </a:rPr>
              <a:t>. »</a:t>
            </a:r>
          </a:p>
          <a:p>
            <a:r>
              <a:rPr lang="fr-FR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fr-FR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Timothée </a:t>
            </a:r>
            <a:r>
              <a:rPr lang="fr-FR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4v13</a:t>
            </a:r>
            <a:r>
              <a:rPr lang="fr-FR" sz="2400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 FLS</a:t>
            </a:r>
            <a:endParaRPr lang="fr-FR" sz="24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2" y="5229200"/>
            <a:ext cx="8232846" cy="1642391"/>
          </a:xfrm>
        </p:spPr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Ecoute ‘</a:t>
            </a:r>
            <a:r>
              <a:rPr lang="fr-FR" u="sng" dirty="0" smtClean="0">
                <a:latin typeface="Arial" pitchFamily="34" charset="0"/>
                <a:cs typeface="Arial" pitchFamily="34" charset="0"/>
              </a:rPr>
              <a:t>tout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le conseil de Dieu.’  </a:t>
            </a:r>
            <a:r>
              <a:rPr lang="fr-FR" sz="4400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Actes 20v27</a:t>
            </a:r>
            <a:endParaRPr lang="fr-FR" sz="4400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19936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Il faut créer une habitude.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Il faut en faire une priorité.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7615" y="1268760"/>
            <a:ext cx="7016793" cy="4680520"/>
          </a:xfrm>
        </p:spPr>
      </p:pic>
    </p:spTree>
    <p:extLst>
      <p:ext uri="{BB962C8B-B14F-4D97-AF65-F5344CB8AC3E}">
        <p14:creationId xmlns:p14="http://schemas.microsoft.com/office/powerpoint/2010/main" val="121671971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Savoir la volonté de Dieu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r>
              <a:rPr lang="fr-FR" sz="6000" dirty="0" smtClean="0">
                <a:latin typeface="Arial" pitchFamily="34" charset="0"/>
                <a:cs typeface="Arial" pitchFamily="34" charset="0"/>
              </a:rPr>
              <a:t>« </a:t>
            </a:r>
            <a:r>
              <a:rPr lang="fr-FR" sz="6000" b="1" i="1" u="sng" dirty="0" smtClean="0">
                <a:latin typeface="Arial" pitchFamily="34" charset="0"/>
                <a:cs typeface="Arial" pitchFamily="34" charset="0"/>
              </a:rPr>
              <a:t>Ta </a:t>
            </a:r>
            <a:r>
              <a:rPr lang="fr-FR" sz="6000" b="1" i="1" u="sng" dirty="0">
                <a:latin typeface="Arial" pitchFamily="34" charset="0"/>
                <a:cs typeface="Arial" pitchFamily="34" charset="0"/>
              </a:rPr>
              <a:t>parole</a:t>
            </a:r>
            <a:r>
              <a:rPr lang="fr-FR" sz="6000" dirty="0">
                <a:latin typeface="Arial" pitchFamily="34" charset="0"/>
                <a:cs typeface="Arial" pitchFamily="34" charset="0"/>
              </a:rPr>
              <a:t> est une lampe à mes pieds, </a:t>
            </a:r>
            <a:r>
              <a:rPr lang="fr-FR" sz="6000" dirty="0" smtClean="0">
                <a:latin typeface="Arial" pitchFamily="34" charset="0"/>
                <a:cs typeface="Arial" pitchFamily="34" charset="0"/>
              </a:rPr>
              <a:t>et </a:t>
            </a:r>
            <a:r>
              <a:rPr lang="fr-FR" sz="6000" dirty="0">
                <a:latin typeface="Arial" pitchFamily="34" charset="0"/>
                <a:cs typeface="Arial" pitchFamily="34" charset="0"/>
              </a:rPr>
              <a:t>une lumière sur mon sentier</a:t>
            </a:r>
            <a:r>
              <a:rPr lang="fr-FR" sz="6000" dirty="0" smtClean="0">
                <a:latin typeface="Arial" pitchFamily="34" charset="0"/>
                <a:cs typeface="Arial" pitchFamily="34" charset="0"/>
              </a:rPr>
              <a:t>. »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fr-FR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Psaumes </a:t>
            </a:r>
            <a:r>
              <a:rPr lang="fr-FR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119v105 </a:t>
            </a:r>
            <a:r>
              <a:rPr lang="fr-FR" sz="2400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FLS</a:t>
            </a:r>
            <a:endParaRPr lang="fr-FR" sz="24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‘Examine les Ecritures !’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685572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Le chemin devient clair.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1436" y="1268760"/>
            <a:ext cx="6121127" cy="4590845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L’assurance est là !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90887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Revoir, réagir et revenir :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685800" indent="-685800" algn="l"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fr-FR" sz="4800" dirty="0" smtClean="0"/>
              <a:t>La prière dans 1 Samuel 3v10.</a:t>
            </a:r>
          </a:p>
          <a:p>
            <a:pPr marL="685800" indent="-685800" algn="l"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fr-FR" sz="4800" dirty="0" smtClean="0"/>
              <a:t>Les Ecritures dans 2 Timothée 3v16</a:t>
            </a:r>
          </a:p>
          <a:p>
            <a:pPr marL="685800" indent="-685800" algn="l"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fr-FR" sz="4800" dirty="0" smtClean="0"/>
              <a:t>La Parole vivante dans 1 Pierre 1v23</a:t>
            </a:r>
          </a:p>
          <a:p>
            <a:pPr marL="685800" indent="-685800" algn="l"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fr-FR" sz="4800" dirty="0" smtClean="0"/>
              <a:t>La Parole tranchante, Hébreux 4v12</a:t>
            </a:r>
          </a:p>
          <a:p>
            <a:pPr marL="685800" indent="-685800" algn="l"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fr-FR" sz="4800" dirty="0" smtClean="0"/>
              <a:t>L’application à la lecture, 1 Tim.4v13</a:t>
            </a:r>
          </a:p>
          <a:p>
            <a:pPr marL="685800" indent="-685800" algn="l"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fr-FR" sz="4800" dirty="0" smtClean="0"/>
              <a:t>La lampe à mes pieds, Ps.119v105</a:t>
            </a:r>
            <a:endParaRPr lang="fr-FR" sz="4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smtClean="0"/>
              <a:t>www.AzBible.yolasite.com/fr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2974947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Tais-toi !  Et écoute l’Eternel.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680520"/>
          </a:xfrm>
        </p:spPr>
        <p:txBody>
          <a:bodyPr/>
          <a:lstStyle/>
          <a:p>
            <a:r>
              <a:rPr lang="fr-FR" sz="6000" dirty="0" smtClean="0">
                <a:latin typeface="Arial" pitchFamily="34" charset="0"/>
                <a:cs typeface="Arial" pitchFamily="34" charset="0"/>
              </a:rPr>
              <a:t> « </a:t>
            </a:r>
            <a:r>
              <a:rPr lang="fr-FR" sz="6000" b="1" i="1" u="sng" dirty="0" smtClean="0">
                <a:latin typeface="Arial" pitchFamily="34" charset="0"/>
                <a:cs typeface="Arial" pitchFamily="34" charset="0"/>
              </a:rPr>
              <a:t>Parle</a:t>
            </a:r>
            <a:r>
              <a:rPr lang="fr-FR" sz="6000" dirty="0">
                <a:latin typeface="Arial" pitchFamily="34" charset="0"/>
                <a:cs typeface="Arial" pitchFamily="34" charset="0"/>
              </a:rPr>
              <a:t>, </a:t>
            </a:r>
            <a:r>
              <a:rPr lang="fr-FR" sz="6000" dirty="0" smtClean="0">
                <a:latin typeface="Arial" pitchFamily="34" charset="0"/>
                <a:cs typeface="Arial" pitchFamily="34" charset="0"/>
              </a:rPr>
              <a:t>Eternel, car </a:t>
            </a:r>
            <a:r>
              <a:rPr lang="fr-FR" sz="6000" dirty="0">
                <a:latin typeface="Arial" pitchFamily="34" charset="0"/>
                <a:cs typeface="Arial" pitchFamily="34" charset="0"/>
              </a:rPr>
              <a:t>ton serviteur </a:t>
            </a:r>
            <a:r>
              <a:rPr lang="fr-FR" sz="6000" b="1" i="1" u="sng" dirty="0">
                <a:latin typeface="Arial" pitchFamily="34" charset="0"/>
                <a:cs typeface="Arial" pitchFamily="34" charset="0"/>
              </a:rPr>
              <a:t>écoute</a:t>
            </a:r>
            <a:r>
              <a:rPr lang="fr-FR" sz="6000" dirty="0" smtClean="0">
                <a:latin typeface="Arial" pitchFamily="34" charset="0"/>
                <a:cs typeface="Arial" pitchFamily="34" charset="0"/>
              </a:rPr>
              <a:t>. »          </a:t>
            </a:r>
            <a:r>
              <a:rPr lang="fr-FR" sz="6000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fr-FR" sz="6000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Samuel </a:t>
            </a:r>
            <a:r>
              <a:rPr lang="fr-FR" sz="6000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3v10 </a:t>
            </a:r>
            <a:r>
              <a:rPr lang="fr-FR" sz="2400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FLS</a:t>
            </a:r>
            <a:endParaRPr lang="fr-FR" sz="24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2" y="5877272"/>
            <a:ext cx="8232846" cy="994319"/>
          </a:xfrm>
        </p:spPr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Où entends-tu l’Eternel ?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667434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« Parle, Seigneur,…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350" y="1196975"/>
            <a:ext cx="6337300" cy="4752975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ton serviteur écoute ! »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229846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Les Ecritures inspirées par Dieu.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« </a:t>
            </a:r>
            <a:r>
              <a:rPr lang="fr-FR" b="1" i="1" u="sng" dirty="0" smtClean="0">
                <a:latin typeface="Arial" pitchFamily="34" charset="0"/>
                <a:cs typeface="Arial" pitchFamily="34" charset="0"/>
              </a:rPr>
              <a:t>Toute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dirty="0">
                <a:latin typeface="Arial" pitchFamily="34" charset="0"/>
                <a:cs typeface="Arial" pitchFamily="34" charset="0"/>
              </a:rPr>
              <a:t>Écriture est </a:t>
            </a:r>
            <a:r>
              <a:rPr lang="fr-FR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inspirée</a:t>
            </a:r>
            <a:r>
              <a:rPr lang="fr-FR" dirty="0">
                <a:latin typeface="Arial" pitchFamily="34" charset="0"/>
                <a:cs typeface="Arial" pitchFamily="34" charset="0"/>
              </a:rPr>
              <a:t> de Dieu, et utile pour enseigner, pour convaincre, pour corriger, pour instruire dans la justice,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afin </a:t>
            </a:r>
            <a:r>
              <a:rPr lang="fr-FR" dirty="0">
                <a:latin typeface="Arial" pitchFamily="34" charset="0"/>
                <a:cs typeface="Arial" pitchFamily="34" charset="0"/>
              </a:rPr>
              <a:t>que l'homme de Dieu soit accompli et propre à </a:t>
            </a:r>
            <a:r>
              <a:rPr lang="fr-FR" b="1" i="1" u="sng" dirty="0">
                <a:latin typeface="Arial" pitchFamily="34" charset="0"/>
                <a:cs typeface="Arial" pitchFamily="34" charset="0"/>
              </a:rPr>
              <a:t>toute</a:t>
            </a:r>
            <a:r>
              <a:rPr lang="fr-FR" dirty="0">
                <a:latin typeface="Arial" pitchFamily="34" charset="0"/>
                <a:cs typeface="Arial" pitchFamily="34" charset="0"/>
              </a:rPr>
              <a:t> bonne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œuvre. »     </a:t>
            </a:r>
            <a:r>
              <a:rPr lang="fr-FR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2 Timothée </a:t>
            </a:r>
            <a:r>
              <a:rPr lang="fr-FR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3v16à17 </a:t>
            </a:r>
            <a:r>
              <a:rPr lang="fr-FR" sz="3100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FLS</a:t>
            </a:r>
            <a:endParaRPr lang="fr-FR" sz="31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sz="4000" u="sng" dirty="0" smtClean="0">
                <a:latin typeface="Arial" pitchFamily="34" charset="0"/>
                <a:cs typeface="Arial" pitchFamily="34" charset="0"/>
              </a:rPr>
              <a:t>Toute</a:t>
            </a:r>
            <a:r>
              <a:rPr lang="fr-FR" sz="4000" dirty="0" smtClean="0">
                <a:latin typeface="Arial" pitchFamily="34" charset="0"/>
                <a:cs typeface="Arial" pitchFamily="34" charset="0"/>
              </a:rPr>
              <a:t> la Bible et </a:t>
            </a:r>
            <a:r>
              <a:rPr lang="fr-FR" sz="4000" u="sng" dirty="0" smtClean="0">
                <a:latin typeface="Arial" pitchFamily="34" charset="0"/>
                <a:cs typeface="Arial" pitchFamily="34" charset="0"/>
              </a:rPr>
              <a:t>rien que</a:t>
            </a:r>
            <a:r>
              <a:rPr lang="fr-FR" sz="4000" dirty="0" smtClean="0">
                <a:latin typeface="Arial" pitchFamily="34" charset="0"/>
                <a:cs typeface="Arial" pitchFamily="34" charset="0"/>
              </a:rPr>
              <a:t> la Bible</a:t>
            </a:r>
            <a:endParaRPr lang="fr-FR" sz="4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245724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Dieu nous a donné…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710" y="1196975"/>
            <a:ext cx="7880580" cy="4752975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Un formidable cadeau !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819167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La Parole de Dieu est vivante.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« Vous </a:t>
            </a:r>
            <a:r>
              <a:rPr lang="fr-FR" dirty="0">
                <a:latin typeface="Arial" pitchFamily="34" charset="0"/>
                <a:cs typeface="Arial" pitchFamily="34" charset="0"/>
              </a:rPr>
              <a:t>avez été régénérés, non par une semence corruptible, mais par une semence incorruptible, par </a:t>
            </a:r>
            <a:r>
              <a:rPr lang="fr-FR" b="1" i="1" u="sng" dirty="0">
                <a:latin typeface="Arial" pitchFamily="34" charset="0"/>
                <a:cs typeface="Arial" pitchFamily="34" charset="0"/>
              </a:rPr>
              <a:t>la parole vivante</a:t>
            </a:r>
            <a:r>
              <a:rPr lang="fr-FR" dirty="0">
                <a:latin typeface="Arial" pitchFamily="34" charset="0"/>
                <a:cs typeface="Arial" pitchFamily="34" charset="0"/>
              </a:rPr>
              <a:t> et permanente de Dieu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. »  </a:t>
            </a:r>
            <a:r>
              <a:rPr lang="fr-FR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1 Pierre </a:t>
            </a:r>
            <a:r>
              <a:rPr lang="fr-FR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1v23</a:t>
            </a:r>
            <a:r>
              <a:rPr lang="fr-FR" sz="2400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 FLS</a:t>
            </a:r>
            <a:endParaRPr lang="fr-FR" sz="24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Elle est prête à pousser.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355472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Les vérités bibliques…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…sont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comme l’herbe !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386" y="1196752"/>
            <a:ext cx="7126006" cy="4753198"/>
          </a:xfrm>
        </p:spPr>
      </p:pic>
    </p:spTree>
    <p:extLst>
      <p:ext uri="{BB962C8B-B14F-4D97-AF65-F5344CB8AC3E}">
        <p14:creationId xmlns:p14="http://schemas.microsoft.com/office/powerpoint/2010/main" val="327310046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Autofit/>
          </a:bodyPr>
          <a:lstStyle/>
          <a:p>
            <a:r>
              <a:rPr lang="fr-FR" sz="4700" dirty="0" smtClean="0">
                <a:latin typeface="Arial" pitchFamily="34" charset="0"/>
                <a:cs typeface="Arial" pitchFamily="34" charset="0"/>
              </a:rPr>
              <a:t>Lâche la Parole dans ton cœur.</a:t>
            </a:r>
            <a:endParaRPr lang="fr-FR" sz="47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« </a:t>
            </a:r>
            <a:r>
              <a:rPr lang="fr-FR" b="1" i="1" u="sng" dirty="0" smtClean="0">
                <a:latin typeface="Arial" pitchFamily="34" charset="0"/>
                <a:cs typeface="Arial" pitchFamily="34" charset="0"/>
              </a:rPr>
              <a:t>La </a:t>
            </a:r>
            <a:r>
              <a:rPr lang="fr-FR" b="1" i="1" u="sng" dirty="0">
                <a:latin typeface="Arial" pitchFamily="34" charset="0"/>
                <a:cs typeface="Arial" pitchFamily="34" charset="0"/>
              </a:rPr>
              <a:t>parole de Dieu est vivante</a:t>
            </a:r>
            <a:r>
              <a:rPr lang="fr-FR" dirty="0">
                <a:latin typeface="Arial" pitchFamily="34" charset="0"/>
                <a:cs typeface="Arial" pitchFamily="34" charset="0"/>
              </a:rPr>
              <a:t> et efficace, plus tranchante qu'une épée quelconque à deux tranchants, pénétrante jusqu'à partager âme et esprit, jointures et moelles; </a:t>
            </a:r>
            <a:r>
              <a:rPr lang="fr-FR" b="1" i="1" u="sng" dirty="0">
                <a:latin typeface="Arial" pitchFamily="34" charset="0"/>
                <a:cs typeface="Arial" pitchFamily="34" charset="0"/>
              </a:rPr>
              <a:t>elle juge les sentiments et les pensées du </a:t>
            </a:r>
            <a:r>
              <a:rPr lang="fr-FR" b="1" i="1" u="sng" dirty="0" smtClean="0">
                <a:latin typeface="Arial" pitchFamily="34" charset="0"/>
                <a:cs typeface="Arial" pitchFamily="34" charset="0"/>
              </a:rPr>
              <a:t>cœur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. »  </a:t>
            </a:r>
            <a:r>
              <a:rPr lang="fr-FR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Hébreux </a:t>
            </a:r>
            <a:r>
              <a:rPr lang="fr-FR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4v12</a:t>
            </a:r>
            <a:r>
              <a:rPr lang="fr-FR" sz="2600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 FLS</a:t>
            </a:r>
            <a:endParaRPr lang="fr-FR" sz="26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L’Eternel Dieu te parlera.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151400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Ecoute la voix du Seigneur…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196752"/>
            <a:ext cx="6336704" cy="4752528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Elle est dans la Bible !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923190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640</TotalTime>
  <Words>427</Words>
  <Application>Microsoft Office PowerPoint</Application>
  <PresentationFormat>On-screen Show (4:3)</PresentationFormat>
  <Paragraphs>100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Arial Narrow</vt:lpstr>
      <vt:lpstr>Calibri</vt:lpstr>
      <vt:lpstr>Wingdings</vt:lpstr>
      <vt:lpstr>Office Theme</vt:lpstr>
      <vt:lpstr>Savoir la volonté de Dieu</vt:lpstr>
      <vt:lpstr>Tais-toi !  Et écoute l’Eternel.</vt:lpstr>
      <vt:lpstr>« Parle, Seigneur,…</vt:lpstr>
      <vt:lpstr>Les Ecritures inspirées par Dieu.</vt:lpstr>
      <vt:lpstr>Dieu nous a donné…</vt:lpstr>
      <vt:lpstr>La Parole de Dieu est vivante.</vt:lpstr>
      <vt:lpstr>Les vérités bibliques…</vt:lpstr>
      <vt:lpstr>Lâche la Parole dans ton cœur.</vt:lpstr>
      <vt:lpstr>Ecoute la voix du Seigneur…</vt:lpstr>
      <vt:lpstr>« Tu n’entends pas, parce que tu ne m’écoute pas. »</vt:lpstr>
      <vt:lpstr>Il faut créer une habitude.</vt:lpstr>
      <vt:lpstr>Savoir la volonté de Dieu</vt:lpstr>
      <vt:lpstr>Le chemin devient clair.</vt:lpstr>
      <vt:lpstr>Revoir, réagir et revenir :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Arizona Bible Courses</dc:creator>
  <cp:lastModifiedBy>www.AzBible.yolasite.com</cp:lastModifiedBy>
  <cp:revision>89</cp:revision>
  <dcterms:created xsi:type="dcterms:W3CDTF">2010-11-10T08:57:02Z</dcterms:created>
  <dcterms:modified xsi:type="dcterms:W3CDTF">2015-04-24T09:40:19Z</dcterms:modified>
</cp:coreProperties>
</file>