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88" autoAdjust="0"/>
    <p:restoredTop sz="35000" autoAdjust="0"/>
  </p:normalViewPr>
  <p:slideViewPr>
    <p:cSldViewPr>
      <p:cViewPr varScale="1">
        <p:scale>
          <a:sx n="22" d="100"/>
          <a:sy n="22" d="100"/>
        </p:scale>
        <p:origin x="1320" y="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How can you </a:t>
            </a:r>
            <a:r>
              <a:rPr lang="en-US" b="1" u="sng" noProof="0" dirty="0" smtClean="0"/>
              <a:t>know</a:t>
            </a:r>
            <a:r>
              <a:rPr lang="en-US" noProof="0" dirty="0" smtClean="0"/>
              <a:t> the will of God for your life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What education should I get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Who should I marry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Where should go</a:t>
            </a:r>
            <a:r>
              <a:rPr lang="en-US" baseline="0" noProof="0" dirty="0" smtClean="0"/>
              <a:t>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When is it enough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Why should I do what the Bible says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There are lots of </a:t>
            </a:r>
            <a:r>
              <a:rPr lang="en-US" b="1" u="sng" noProof="0" dirty="0" smtClean="0"/>
              <a:t>opinions</a:t>
            </a:r>
            <a:r>
              <a:rPr lang="en-US" noProof="0" dirty="0" smtClean="0"/>
              <a:t>, from lots of people, but they often contradict each other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You know… You </a:t>
            </a:r>
            <a:r>
              <a:rPr lang="en-US" b="1" u="sng" noProof="0" dirty="0" smtClean="0"/>
              <a:t>can’t hear</a:t>
            </a:r>
            <a:r>
              <a:rPr lang="en-US" noProof="0" dirty="0" smtClean="0"/>
              <a:t> when you are talking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God gave us two ears</a:t>
            </a:r>
            <a:r>
              <a:rPr lang="en-US" baseline="0" noProof="0" dirty="0" smtClean="0"/>
              <a:t> and only one mouth,… but what trouble the mouth causes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You also </a:t>
            </a:r>
            <a:r>
              <a:rPr lang="en-US" b="1" u="sng" noProof="0" dirty="0" smtClean="0"/>
              <a:t>can’t hear</a:t>
            </a:r>
            <a:r>
              <a:rPr lang="en-US" noProof="0" dirty="0" smtClean="0"/>
              <a:t> God when you are listening to other people.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How do you expect to hear God if </a:t>
            </a:r>
            <a:r>
              <a:rPr lang="en-US" b="1" u="sng" noProof="0" dirty="0" smtClean="0"/>
              <a:t>you are not listening</a:t>
            </a:r>
            <a:r>
              <a:rPr lang="en-US" noProof="0" dirty="0" smtClean="0"/>
              <a:t> ? [read screen]</a:t>
            </a:r>
          </a:p>
          <a:p>
            <a:pPr marL="0" indent="-171450" defTabSz="109728">
              <a:buFont typeface="Wingdings" pitchFamily="2" charset="2"/>
              <a:buChar char="Ø"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Does God </a:t>
            </a:r>
            <a:r>
              <a:rPr lang="en-US" b="1" u="sng" noProof="0" dirty="0" smtClean="0"/>
              <a:t>direct</a:t>
            </a:r>
            <a:r>
              <a:rPr lang="en-US" baseline="0" noProof="0" dirty="0" smtClean="0"/>
              <a:t> Christians today or is that just a thing for Bible times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Bible is</a:t>
            </a:r>
            <a:r>
              <a:rPr lang="en-US" noProof="0" dirty="0" smtClean="0"/>
              <a:t> not a magic book, but it’s the </a:t>
            </a:r>
            <a:r>
              <a:rPr lang="en-US" b="1" u="sng" noProof="0" dirty="0" smtClean="0"/>
              <a:t>living</a:t>
            </a:r>
            <a:r>
              <a:rPr lang="en-US" noProof="0" dirty="0" smtClean="0"/>
              <a:t> Word of God.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u="sng" noProof="0" dirty="0" smtClean="0"/>
              <a:t>writers were not inspired</a:t>
            </a:r>
            <a:r>
              <a:rPr lang="en-US" noProof="0" dirty="0" smtClean="0"/>
              <a:t>, but the text is ! [read screen]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It is like no other book</a:t>
            </a:r>
            <a:r>
              <a:rPr lang="en-US" baseline="0" noProof="0" dirty="0" smtClean="0"/>
              <a:t> in the world.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It is the oldest, most well preserved, and of the biggest influence of any book.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It is a reference “library” of </a:t>
            </a:r>
            <a:r>
              <a:rPr lang="en-US" b="1" u="sng" noProof="0" dirty="0" smtClean="0"/>
              <a:t>accurate</a:t>
            </a:r>
            <a:r>
              <a:rPr lang="en-US" noProof="0" dirty="0" smtClean="0"/>
              <a:t> history, </a:t>
            </a:r>
            <a:r>
              <a:rPr lang="en-US" b="0" u="sng" noProof="0" dirty="0" smtClean="0"/>
              <a:t>accurate</a:t>
            </a:r>
            <a:r>
              <a:rPr lang="en-US" noProof="0" dirty="0" smtClean="0"/>
              <a:t> science, </a:t>
            </a:r>
            <a:r>
              <a:rPr lang="en-US" u="sng" noProof="0" dirty="0" smtClean="0"/>
              <a:t>accurate</a:t>
            </a:r>
            <a:r>
              <a:rPr lang="en-US" noProof="0" dirty="0" smtClean="0"/>
              <a:t> mathematics, </a:t>
            </a:r>
            <a:r>
              <a:rPr lang="en-US" u="sng" noProof="0" dirty="0" smtClean="0"/>
              <a:t>accurate</a:t>
            </a:r>
            <a:r>
              <a:rPr lang="en-US" noProof="0" dirty="0" smtClean="0"/>
              <a:t> reason and </a:t>
            </a:r>
            <a:r>
              <a:rPr lang="en-US" u="sng" noProof="0" dirty="0" smtClean="0"/>
              <a:t>accurate</a:t>
            </a:r>
            <a:r>
              <a:rPr lang="en-US" noProof="0" dirty="0" smtClean="0"/>
              <a:t> moral</a:t>
            </a:r>
            <a:r>
              <a:rPr lang="en-US" baseline="0" noProof="0" dirty="0" smtClean="0"/>
              <a:t> law.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It is above all else </a:t>
            </a:r>
            <a:r>
              <a:rPr lang="en-US" b="1" u="sng" baseline="0" noProof="0" dirty="0" smtClean="0"/>
              <a:t>accurate revelation</a:t>
            </a:r>
            <a:r>
              <a:rPr lang="en-US" baseline="0" noProof="0" dirty="0" smtClean="0"/>
              <a:t> of what we can not know by any other means like the future or creation and especially God.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Like a</a:t>
            </a:r>
            <a:r>
              <a:rPr lang="en-US" baseline="0" noProof="0" dirty="0" smtClean="0"/>
              <a:t> Seed it “grows on you”.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God’s Word </a:t>
            </a:r>
            <a:r>
              <a:rPr lang="en-US" b="1" u="sng" baseline="0" noProof="0" dirty="0" smtClean="0"/>
              <a:t>takes root</a:t>
            </a:r>
            <a:r>
              <a:rPr lang="en-US" baseline="0" noProof="0" dirty="0" smtClean="0"/>
              <a:t> in our soul and produces fruit in our actions.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most remarkable effect is </a:t>
            </a:r>
            <a:r>
              <a:rPr lang="en-US" b="1" u="sng" baseline="0" noProof="0" dirty="0" smtClean="0"/>
              <a:t>salvation</a:t>
            </a:r>
            <a:r>
              <a:rPr lang="en-US" baseline="0" noProof="0" dirty="0" smtClean="0"/>
              <a:t>, new birth, because there is Life in that Seed. [read screen]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If you have received New Life, you now know where it came from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433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So </a:t>
            </a:r>
            <a:r>
              <a:rPr lang="en-US" b="1" u="sng" noProof="0" dirty="0" smtClean="0"/>
              <a:t>why stop</a:t>
            </a:r>
            <a:r>
              <a:rPr lang="en-US" noProof="0" dirty="0" smtClean="0"/>
              <a:t> at New Birth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Let</a:t>
            </a:r>
            <a:r>
              <a:rPr lang="en-US" baseline="0" noProof="0" dirty="0" smtClean="0"/>
              <a:t> God’s Word continue to have its affect on you. [read screen]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This is how the Living Word of God </a:t>
            </a:r>
            <a:r>
              <a:rPr lang="en-US" b="1" u="sng" baseline="0" noProof="0" dirty="0" smtClean="0"/>
              <a:t>guides</a:t>
            </a:r>
            <a:r>
              <a:rPr lang="en-US" baseline="0" noProof="0" dirty="0" smtClean="0"/>
              <a:t> us.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Let Him </a:t>
            </a:r>
            <a:r>
              <a:rPr lang="en-US" b="1" u="sng" baseline="0" noProof="0" dirty="0" smtClean="0"/>
              <a:t>expose</a:t>
            </a:r>
            <a:r>
              <a:rPr lang="en-US" baseline="0" noProof="0" dirty="0" smtClean="0"/>
              <a:t> your thoughts deep in your soul AND expose your intentions deep in your spirit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His “judging” will </a:t>
            </a:r>
            <a:r>
              <a:rPr lang="en-US" b="1" u="sng" baseline="0" noProof="0" dirty="0" smtClean="0"/>
              <a:t>convict</a:t>
            </a:r>
            <a:r>
              <a:rPr lang="en-US" baseline="0" noProof="0" dirty="0" smtClean="0"/>
              <a:t> you by His Word what is right or wrong.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You can </a:t>
            </a:r>
            <a:r>
              <a:rPr lang="en-US" b="1" u="sng" baseline="0" noProof="0" dirty="0" smtClean="0"/>
              <a:t>trust</a:t>
            </a:r>
            <a:r>
              <a:rPr lang="en-US" baseline="0" noProof="0" dirty="0" smtClean="0"/>
              <a:t> God’s Living Word to GUIDE YOU.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903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Do you </a:t>
            </a:r>
            <a:r>
              <a:rPr lang="en-US" b="1" u="sng" noProof="0" dirty="0" smtClean="0"/>
              <a:t>read the whole Bible</a:t>
            </a:r>
            <a:r>
              <a:rPr lang="en-US" noProof="0" dirty="0" smtClean="0"/>
              <a:t> at least once a year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How do you expect to hear God’s will for you if you don’t listen ?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u="sng" noProof="0" dirty="0" smtClean="0"/>
              <a:t>No</a:t>
            </a:r>
            <a:r>
              <a:rPr lang="en-US" b="1" u="sng" baseline="0" noProof="0" dirty="0" smtClean="0"/>
              <a:t> translation is perfect</a:t>
            </a:r>
            <a:r>
              <a:rPr lang="en-US" baseline="0" noProof="0" dirty="0" smtClean="0"/>
              <a:t>, so I’ll ignore the error of the NASB in this verse and go back to the good old </a:t>
            </a:r>
            <a:r>
              <a:rPr lang="en-US" baseline="0" noProof="0" dirty="0" err="1" smtClean="0"/>
              <a:t>KJV</a:t>
            </a:r>
            <a:r>
              <a:rPr lang="en-US" baseline="0" noProof="0" dirty="0" smtClean="0"/>
              <a:t> that follows the Greek.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Paul insists often about “the books” (</a:t>
            </a:r>
            <a:r>
              <a:rPr lang="en-US" b="1" baseline="0" noProof="0" dirty="0" smtClean="0"/>
              <a:t>2Tim4v13</a:t>
            </a:r>
            <a:r>
              <a:rPr lang="en-US" baseline="0" noProof="0" dirty="0" smtClean="0"/>
              <a:t>) as Jesus did about “what is written” (</a:t>
            </a:r>
            <a:r>
              <a:rPr lang="en-US" b="1" baseline="0" noProof="0" dirty="0" smtClean="0"/>
              <a:t>Lk10v26</a:t>
            </a:r>
            <a:r>
              <a:rPr lang="en-US" baseline="0" noProof="0" dirty="0" smtClean="0"/>
              <a:t>).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Paul did expository preaching of all the Scriptures (</a:t>
            </a:r>
            <a:r>
              <a:rPr lang="en-US" b="1" baseline="0" noProof="0" dirty="0" smtClean="0"/>
              <a:t>Ac20v27</a:t>
            </a:r>
            <a:r>
              <a:rPr lang="en-US" baseline="0" noProof="0" dirty="0" smtClean="0"/>
              <a:t>) just like Jesus did from “all the Scriptures” (</a:t>
            </a:r>
            <a:r>
              <a:rPr lang="en-US" b="1" baseline="0" noProof="0" dirty="0" smtClean="0"/>
              <a:t>Lk24v27</a:t>
            </a:r>
            <a:r>
              <a:rPr lang="en-US" baseline="0" noProof="0" dirty="0" smtClean="0"/>
              <a:t>).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Read the back and front of two pages every day and you will get through the Bible in a year.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Try a little more and read it 2x a year, or 3x times or more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728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="1" u="sng" noProof="0" dirty="0" smtClean="0"/>
              <a:t>We</a:t>
            </a:r>
            <a:r>
              <a:rPr lang="en-US" b="1" u="sng" baseline="0" noProof="0" dirty="0" smtClean="0"/>
              <a:t> don’t need new revelation</a:t>
            </a:r>
            <a:r>
              <a:rPr lang="en-US" baseline="0" noProof="0" dirty="0" smtClean="0"/>
              <a:t>, “a word of prophecy”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“Look in the Book !”    [read screen]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</a:t>
            </a:r>
            <a:r>
              <a:rPr lang="en-US" b="1" u="sng" baseline="0" noProof="0" dirty="0" smtClean="0"/>
              <a:t>Read enough</a:t>
            </a:r>
            <a:r>
              <a:rPr lang="en-US" baseline="0" noProof="0" dirty="0" smtClean="0"/>
              <a:t> for God to use His written Word to speak. 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passages will </a:t>
            </a:r>
            <a:r>
              <a:rPr lang="en-US" b="1" u="sng" baseline="0" noProof="0" dirty="0" smtClean="0"/>
              <a:t>just jump off the page</a:t>
            </a:r>
            <a:r>
              <a:rPr lang="en-US" baseline="0" noProof="0" dirty="0" smtClean="0"/>
              <a:t> at you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You will have a chapter and verse to study in its context to know the will of God.  I </a:t>
            </a:r>
            <a:r>
              <a:rPr lang="en-US" b="1" u="sng" baseline="0" noProof="0" dirty="0" smtClean="0"/>
              <a:t>keep a journal</a:t>
            </a:r>
            <a:r>
              <a:rPr lang="en-US" baseline="0" noProof="0" dirty="0" smtClean="0"/>
              <a:t> every day.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Don’t depend on other books or people to tell you what God wants </a:t>
            </a:r>
            <a:r>
              <a:rPr lang="en-US" b="1" u="sng" baseline="0" noProof="0" dirty="0" smtClean="0"/>
              <a:t>you</a:t>
            </a:r>
            <a:r>
              <a:rPr lang="en-US" baseline="0" noProof="0" dirty="0" smtClean="0"/>
              <a:t> to do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Other godly Christians can help you, spur you on, question you, but they are not God.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Remember the Bereans “examined the Scriptures daily” (</a:t>
            </a:r>
            <a:r>
              <a:rPr lang="en-US" b="1" baseline="0" noProof="0" dirty="0" smtClean="0"/>
              <a:t>Ac17v11</a:t>
            </a:r>
            <a:r>
              <a:rPr lang="en-US" baseline="0" noProof="0" dirty="0" smtClean="0"/>
              <a:t>).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08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u="sng" noProof="0" dirty="0" smtClean="0"/>
              <a:t>three “</a:t>
            </a:r>
            <a:r>
              <a:rPr lang="en-US" b="1" u="sng" noProof="0" dirty="0" err="1" smtClean="0"/>
              <a:t>R”s</a:t>
            </a:r>
            <a:r>
              <a:rPr lang="en-US" noProof="0" dirty="0" smtClean="0"/>
              <a:t> of learning are NOT “reading, writing and arithmetic” !</a:t>
            </a:r>
          </a:p>
          <a:p>
            <a:pPr marL="0" indent="-171450" defTabSz="109728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Knowing the will of God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can I be sure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46" y="1196752"/>
            <a:ext cx="7063707" cy="4709138"/>
          </a:xfrm>
        </p:spPr>
      </p:pic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Stop !  And let God talk.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“Speak</a:t>
            </a:r>
            <a:r>
              <a:rPr lang="en-US" dirty="0">
                <a:latin typeface="Arial" pitchFamily="34" charset="0"/>
                <a:cs typeface="Arial" pitchFamily="34" charset="0"/>
              </a:rPr>
              <a:t>, LORD,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dirty="0">
                <a:latin typeface="Arial" pitchFamily="34" charset="0"/>
                <a:cs typeface="Arial" pitchFamily="34" charset="0"/>
              </a:rPr>
              <a:t>servant is listening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Samuel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3v9-10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Where do I go to listen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God’s inspired written Word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“All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Scripture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is </a:t>
            </a:r>
            <a:r>
              <a:rPr lang="en-US" sz="48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inspired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by God and profitable for teaching, for reproof, for correction, for training in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righteousness ;  so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that the man of God may be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adequate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, equipped for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every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good work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.”</a:t>
            </a:r>
            <a:r>
              <a:rPr lang="en-US" sz="4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 Timothy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3v16-17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 don’t need anything else.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6976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Inspired Scripture is living.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been born again not of seed which is perishable but imperishable, that is, through the </a:t>
            </a:r>
            <a:r>
              <a:rPr lang="en-US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living</a:t>
            </a:r>
            <a:r>
              <a:rPr lang="en-US" dirty="0">
                <a:latin typeface="Arial" pitchFamily="34" charset="0"/>
                <a:cs typeface="Arial" pitchFamily="34" charset="0"/>
              </a:rPr>
              <a:t> and enduring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word</a:t>
            </a:r>
            <a:r>
              <a:rPr lang="en-US" dirty="0">
                <a:latin typeface="Arial" pitchFamily="34" charset="0"/>
                <a:cs typeface="Arial" pitchFamily="34" charset="0"/>
              </a:rPr>
              <a:t> of God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Peter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1v23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300" dirty="0" smtClean="0">
                <a:latin typeface="Arial" pitchFamily="34" charset="0"/>
                <a:cs typeface="Arial" pitchFamily="34" charset="0"/>
              </a:rPr>
              <a:t>I also know this by experience.</a:t>
            </a:r>
            <a:endParaRPr lang="en-US" sz="4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6178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 God’s Word loose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900" dirty="0" smtClean="0">
                <a:latin typeface="Arial" pitchFamily="34" charset="0"/>
                <a:cs typeface="Arial" pitchFamily="34" charset="0"/>
              </a:rPr>
              <a:t>“For </a:t>
            </a:r>
            <a:r>
              <a:rPr lang="en-US" sz="4900" b="1" i="1" u="sng" dirty="0">
                <a:latin typeface="Arial" pitchFamily="34" charset="0"/>
                <a:cs typeface="Arial" pitchFamily="34" charset="0"/>
              </a:rPr>
              <a:t>the word of God is </a:t>
            </a:r>
            <a:r>
              <a:rPr lang="en-US" sz="4900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living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and active and sharper than any two-edged sword, and piercing as far as the division of soul and spirit, of both joints and marrow, and </a:t>
            </a:r>
            <a:r>
              <a:rPr lang="en-US" sz="4900" b="1" i="1" u="sng" dirty="0">
                <a:latin typeface="Arial" pitchFamily="34" charset="0"/>
                <a:cs typeface="Arial" pitchFamily="34" charset="0"/>
              </a:rPr>
              <a:t>able to judge the thoughts and intentions of the heart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.  </a:t>
            </a:r>
            <a:r>
              <a:rPr lang="en-US" sz="49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Hebrews </a:t>
            </a:r>
            <a:r>
              <a:rPr lang="en-US" sz="49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4v12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 it do its work.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44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 can’t hear if I’m not listening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“Till </a:t>
            </a:r>
            <a:r>
              <a:rPr lang="en-US" dirty="0">
                <a:latin typeface="Arial" pitchFamily="34" charset="0"/>
                <a:cs typeface="Arial" pitchFamily="34" charset="0"/>
              </a:rPr>
              <a:t>I come,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give attendance to reading</a:t>
            </a:r>
            <a:r>
              <a:rPr lang="en-US" dirty="0">
                <a:latin typeface="Arial" pitchFamily="34" charset="0"/>
                <a:cs typeface="Arial" pitchFamily="34" charset="0"/>
              </a:rPr>
              <a:t>, to exhortation, to doctrine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Timothy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4v13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KJV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en-US" sz="4700" dirty="0" smtClean="0">
                <a:latin typeface="Arial" pitchFamily="34" charset="0"/>
                <a:cs typeface="Arial" pitchFamily="34" charset="0"/>
              </a:rPr>
              <a:t>Have you been reading “the </a:t>
            </a:r>
            <a:r>
              <a:rPr lang="en-US" sz="4700" u="sng" dirty="0" smtClean="0">
                <a:latin typeface="Arial" pitchFamily="34" charset="0"/>
                <a:cs typeface="Arial" pitchFamily="34" charset="0"/>
              </a:rPr>
              <a:t>whole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 counsel of God” ?</a:t>
            </a:r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50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Knowing the will of God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Your 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is a lamp to my feet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a light to my path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Psalms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119v105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Examine the Scriptures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35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 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How can I know God’s will ?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Pray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“Speak, LORD, for your servant is listening.”</a:t>
            </a:r>
            <a:r>
              <a:rPr lang="en-US" sz="32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1 Samuel 3v9-10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Read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through the Bible every year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least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once if not more !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Look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the text that jumps off the page every day &amp; follow it.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473</Words>
  <Application>Microsoft Office PowerPoint</Application>
  <PresentationFormat>On-screen Show (4:3)</PresentationFormat>
  <Paragraphs>105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Wingdings</vt:lpstr>
      <vt:lpstr>Office Theme</vt:lpstr>
      <vt:lpstr>Knowing the will of God</vt:lpstr>
      <vt:lpstr>Stop !  And let God talk.</vt:lpstr>
      <vt:lpstr>God’s inspired written Word</vt:lpstr>
      <vt:lpstr>Inspired Scripture is living.</vt:lpstr>
      <vt:lpstr>Let God’s Word loose !</vt:lpstr>
      <vt:lpstr>I can’t hear if I’m not listening !</vt:lpstr>
      <vt:lpstr>Knowing the will of God</vt:lpstr>
      <vt:lpstr>Review, React and Remember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75</cp:revision>
  <dcterms:created xsi:type="dcterms:W3CDTF">2010-11-10T08:57:02Z</dcterms:created>
  <dcterms:modified xsi:type="dcterms:W3CDTF">2015-02-13T23:03:31Z</dcterms:modified>
</cp:coreProperties>
</file>