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8" r:id="rId4"/>
    <p:sldId id="279" r:id="rId5"/>
    <p:sldId id="311" r:id="rId6"/>
    <p:sldId id="27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33"/>
    <a:srgbClr val="CC3300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5" autoAdjust="0"/>
    <p:restoredTop sz="38217" autoAdjust="0"/>
  </p:normalViewPr>
  <p:slideViewPr>
    <p:cSldViewPr snapToGrid="0">
      <p:cViewPr varScale="1">
        <p:scale>
          <a:sx n="32" d="100"/>
          <a:sy n="32" d="100"/>
        </p:scale>
        <p:origin x="606" y="42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algn="l" defTabSz="173736">
              <a:buFont typeface="Wingdings" pitchFamily="2" charset="2"/>
              <a:buChar char="Ø"/>
            </a:pPr>
            <a:r>
              <a:rPr lang="fr-FR" noProof="0" dirty="0"/>
              <a:t>Lisons</a:t>
            </a:r>
            <a:r>
              <a:rPr lang="fr-FR" baseline="0" noProof="0" dirty="0"/>
              <a:t> 1 Sam 12v20à25…</a:t>
            </a:r>
          </a:p>
          <a:p>
            <a:pPr marL="0" indent="-171450" algn="l" defTabSz="173736">
              <a:buFont typeface="Wingdings" pitchFamily="2" charset="2"/>
              <a:buChar char="Ø"/>
            </a:pPr>
            <a:r>
              <a:rPr lang="fr-FR" baseline="0" noProof="0" dirty="0"/>
              <a:t>Voici la 2</a:t>
            </a:r>
            <a:r>
              <a:rPr lang="fr-FR" baseline="30000" noProof="0" dirty="0"/>
              <a:t>e</a:t>
            </a:r>
            <a:r>
              <a:rPr lang="fr-FR" baseline="0" noProof="0" dirty="0"/>
              <a:t> fois que nous trouvons le verbe « prier » dans la Bible.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Le </a:t>
            </a:r>
            <a:r>
              <a:rPr lang="fr-FR" b="1" noProof="0" dirty="0"/>
              <a:t>contexte</a:t>
            </a:r>
            <a:r>
              <a:rPr lang="fr-FR" noProof="0" dirty="0"/>
              <a:t> est la demande du peuple d’Israël d’avoir un roi.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Ce </a:t>
            </a:r>
            <a:r>
              <a:rPr lang="fr-FR" b="1" noProof="0" dirty="0"/>
              <a:t>texte</a:t>
            </a:r>
            <a:r>
              <a:rPr lang="fr-FR" noProof="0" dirty="0"/>
              <a:t> raconte la</a:t>
            </a:r>
            <a:r>
              <a:rPr lang="fr-FR" baseline="0" noProof="0" dirty="0"/>
              <a:t> réponse du prophète Samuel.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Voici </a:t>
            </a:r>
            <a:r>
              <a:rPr lang="fr-FR" b="1" i="1" baseline="0" noProof="0" dirty="0"/>
              <a:t>3 questions </a:t>
            </a:r>
            <a:r>
              <a:rPr lang="fr-FR" baseline="0" noProof="0" dirty="0"/>
              <a:t>qui trouvent leurs réponses dans cette histoire.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Méditons le verset clé.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Je me sens vise !  Et </a:t>
            </a:r>
            <a:r>
              <a:rPr lang="fr-FR" b="1" baseline="0" noProof="0" dirty="0"/>
              <a:t>vous</a:t>
            </a:r>
            <a:r>
              <a:rPr lang="fr-FR" baseline="0" noProof="0" dirty="0"/>
              <a:t> ?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Notre verset clé </a:t>
            </a:r>
            <a:r>
              <a:rPr lang="fr-FR" b="1" noProof="0" dirty="0"/>
              <a:t>révèle</a:t>
            </a:r>
            <a:r>
              <a:rPr lang="fr-FR" noProof="0" dirty="0"/>
              <a:t> qqch.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Nous sommes </a:t>
            </a:r>
            <a:r>
              <a:rPr lang="fr-FR" b="1" noProof="0" dirty="0"/>
              <a:t>responsables</a:t>
            </a:r>
            <a:r>
              <a:rPr lang="fr-FR" noProof="0" dirty="0"/>
              <a:t> de prier </a:t>
            </a:r>
            <a:r>
              <a:rPr lang="fr-FR" i="1" u="sng" noProof="0" dirty="0"/>
              <a:t>pour les autres</a:t>
            </a:r>
            <a:r>
              <a:rPr lang="fr-FR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Ce n’est ni une </a:t>
            </a:r>
            <a:r>
              <a:rPr lang="fr-FR" b="1" noProof="0" dirty="0"/>
              <a:t>option</a:t>
            </a:r>
            <a:r>
              <a:rPr lang="fr-FR" noProof="0" dirty="0"/>
              <a:t>, ni le devoir</a:t>
            </a:r>
            <a:r>
              <a:rPr lang="fr-FR" baseline="0" noProof="0" dirty="0"/>
              <a:t> d’un petit nombre.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En effet, le péché </a:t>
            </a:r>
            <a:r>
              <a:rPr lang="fr-FR" b="1" i="1" u="sng" baseline="0" noProof="0" dirty="0"/>
              <a:t>empêche</a:t>
            </a:r>
            <a:r>
              <a:rPr lang="fr-FR" baseline="0" noProof="0" dirty="0"/>
              <a:t> nos prières d’être exaucées pour nous-même.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Il est </a:t>
            </a:r>
            <a:r>
              <a:rPr lang="fr-FR" b="1" noProof="0" dirty="0"/>
              <a:t>facile</a:t>
            </a:r>
            <a:r>
              <a:rPr lang="fr-FR" noProof="0" dirty="0"/>
              <a:t> de prier pour ceux que nous aimons</a:t>
            </a:r>
            <a:r>
              <a:rPr lang="fr-FR" baseline="0" noProof="0" dirty="0"/>
              <a:t> &amp; qui ns aiment.</a:t>
            </a:r>
            <a:endParaRPr lang="fr-FR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 err="1"/>
              <a:t>Ntre</a:t>
            </a:r>
            <a:r>
              <a:rPr lang="fr-FR" noProof="0" dirty="0"/>
              <a:t> verset</a:t>
            </a:r>
            <a:r>
              <a:rPr lang="fr-FR" baseline="0" noProof="0" dirty="0"/>
              <a:t> clé </a:t>
            </a:r>
            <a:r>
              <a:rPr lang="fr-FR" b="1" baseline="0" noProof="0" dirty="0"/>
              <a:t>révèle</a:t>
            </a:r>
            <a:r>
              <a:rPr lang="fr-FR" baseline="0" noProof="0" dirty="0"/>
              <a:t> encore+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Le </a:t>
            </a:r>
            <a:r>
              <a:rPr lang="fr-FR" i="1" u="sng" baseline="0" noProof="0" dirty="0"/>
              <a:t>point d’exclamation</a:t>
            </a:r>
            <a:r>
              <a:rPr lang="fr-FR" baseline="0" noProof="0" dirty="0"/>
              <a:t> montre à quel point Samuel était </a:t>
            </a:r>
            <a:r>
              <a:rPr lang="fr-FR" b="1" baseline="0" noProof="0" dirty="0"/>
              <a:t>fâché</a:t>
            </a:r>
            <a:r>
              <a:rPr lang="fr-FR" baseline="0" noProof="0" dirty="0"/>
              <a:t>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Ceux qui ont le plus de besoin sont ceux qui sont loin de Dieu.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</a:t>
            </a:r>
            <a:r>
              <a:rPr lang="fr-FR" i="1" u="sng" noProof="0" dirty="0"/>
              <a:t>Faites une liste</a:t>
            </a:r>
            <a:r>
              <a:rPr lang="fr-FR" noProof="0" dirty="0"/>
              <a:t> de vos ennemis</a:t>
            </a:r>
            <a:r>
              <a:rPr lang="fr-FR" baseline="0" noProof="0" dirty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61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="0" i="0" u="none" noProof="0" dirty="0"/>
              <a:t>Vers </a:t>
            </a:r>
            <a:r>
              <a:rPr lang="fr-FR" b="1" i="0" u="none" noProof="0" dirty="0"/>
              <a:t>quel but </a:t>
            </a:r>
            <a:r>
              <a:rPr lang="fr-FR" b="0" i="0" u="none" noProof="0" dirty="0"/>
              <a:t>faut-il</a:t>
            </a:r>
            <a:r>
              <a:rPr lang="fr-FR" i="0" u="none" noProof="0" dirty="0"/>
              <a:t> </a:t>
            </a:r>
            <a:r>
              <a:rPr lang="fr-FR" noProof="0" dirty="0"/>
              <a:t>prier ?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Dieu exauce </a:t>
            </a:r>
            <a:r>
              <a:rPr lang="fr-FR" noProof="0" dirty="0" err="1"/>
              <a:t>ds</a:t>
            </a:r>
            <a:r>
              <a:rPr lang="fr-FR" noProof="0" dirty="0"/>
              <a:t> prières précises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Il n’est pas interdit de prier pour le bonheur, mais il y a des choses</a:t>
            </a:r>
            <a:r>
              <a:rPr lang="fr-FR" baseline="0" noProof="0" dirty="0"/>
              <a:t> </a:t>
            </a:r>
            <a:r>
              <a:rPr lang="fr-FR" b="1" baseline="0" noProof="0" dirty="0"/>
              <a:t>plus importantes</a:t>
            </a:r>
            <a:r>
              <a:rPr lang="fr-FR" baseline="0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J-C a dit : ‘Je suis le chemin…’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Il n’y a de salut en aucun autre.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Il y a </a:t>
            </a:r>
            <a:r>
              <a:rPr lang="fr-FR" b="1" baseline="0" noProof="0" dirty="0"/>
              <a:t>un seul Médiateur</a:t>
            </a:r>
            <a:r>
              <a:rPr lang="fr-FR" baseline="0" noProof="0" dirty="0"/>
              <a:t>…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029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Si </a:t>
            </a:r>
            <a:r>
              <a:rPr lang="fr-FR" noProof="0"/>
              <a:t>vous êtes </a:t>
            </a:r>
            <a:r>
              <a:rPr lang="fr-FR" noProof="0" dirty="0"/>
              <a:t>sauvés, vous avez le privilège de prier pour ceux ne le sont pas encore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Ne prions pas seulement pour nos frères et sœurs en Christ.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Enfin, soyons précis</a:t>
            </a:r>
            <a:r>
              <a:rPr lang="fr-FR" baseline="0" noProof="0" dirty="0"/>
              <a:t> dans nos prière : le salut personnel et éternel passe avant tout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454123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Loin de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aussi de pécher contre l'Éternel, de cesser de </a:t>
            </a: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prier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vous ! Je vous enseignerai le bon et le droit chemin.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12:23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 est le contexte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5323114"/>
            <a:ext cx="10151164" cy="1534886"/>
          </a:xfrm>
        </p:spPr>
        <p:txBody>
          <a:bodyPr>
            <a:normAutofit/>
          </a:bodyPr>
          <a:lstStyle/>
          <a:p>
            <a:pPr algn="ctr"/>
            <a:r>
              <a:rPr lang="fr-FR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ceux qui ont une bonne relation avec l’Eternel Dieu.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375935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doit prier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qui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mar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458260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Loin de moi aussi de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pécher contre l'Éternel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cesser de prier pour vous ! Je vous enseignerai le bon et le droit chemin.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12:23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manquer de prier est un péché.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5364480"/>
            <a:ext cx="10151164" cy="1493520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ne pas prier pour les autres </a:t>
            </a:r>
            <a:r>
              <a:rPr lang="fr-FR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brisera</a:t>
            </a:r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une bonne relation.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3800725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doit prier ?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qui 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marL="0" lv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439972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Loin de moi aussi de pécher contre l'Éternel, de cesser de prier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vous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 Je vous enseignerai le bon et le droit chemin.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12:23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Israël était en rébellion contre Dieu.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5181600"/>
            <a:ext cx="10151164" cy="1676400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Prions pour ceux qui sont perdus, voire contre nous et notre Dieu.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3617845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doit prier ?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qui 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marL="0" lv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Loin de moi aussi de pécher contre l'Éternel, de cesser de prier pour vous ! Je vous enseignerai le bon et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droit chemin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Sam. 12:23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y a des priorités dans la vie.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5334000"/>
            <a:ext cx="12191999" cy="1524000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Prions surtout qu’ils reçoivent Christ comme Sauveur et Seigneur.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doit prier ?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qui 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  <a:p>
            <a:pPr marL="0" lv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Revoir, Réagir et Revenir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www.AzBible.yolasite.com/fr</a:t>
            </a:r>
            <a:endParaRPr lang="fr-FR" sz="48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doit prier ?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qui 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Pourquoi 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chrétien est appelé à la prière pour les autres.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Prions pour les </a:t>
            </a: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perdus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ceux qui sont en rébellion.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Soyons </a:t>
            </a: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précis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dans nos prières, visant le salut.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311</Words>
  <Application>Microsoft Office PowerPoint</Application>
  <PresentationFormat>Widescreen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Quel est le contexte ?</vt:lpstr>
      <vt:lpstr>De manquer de prier est un péché.</vt:lpstr>
      <vt:lpstr>Israël était en rébellion contre Dieu.</vt:lpstr>
      <vt:lpstr>Il y a des priorités dans la vie.</vt:lpstr>
      <vt:lpstr>Revoir, Réagir et Revenir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36</cp:revision>
  <dcterms:created xsi:type="dcterms:W3CDTF">2018-04-18T09:11:47Z</dcterms:created>
  <dcterms:modified xsi:type="dcterms:W3CDTF">2018-05-09T09:33:56Z</dcterms:modified>
</cp:coreProperties>
</file>